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60" r:id="rId7"/>
    <p:sldId id="261" r:id="rId8"/>
    <p:sldId id="263" r:id="rId9"/>
    <p:sldId id="264" r:id="rId10"/>
    <p:sldId id="267" r:id="rId11"/>
    <p:sldId id="265" r:id="rId12"/>
    <p:sldId id="258" r:id="rId13"/>
    <p:sldId id="266" r:id="rId14"/>
    <p:sldId id="259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theme" Target="theme/theme1.xml" /><Relationship Id="rId3" Type="http://schemas.openxmlformats.org/officeDocument/2006/relationships/customXml" Target="../customXml/item3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viewProps" Target="viewProps.xml" /><Relationship Id="rId2" Type="http://schemas.openxmlformats.org/officeDocument/2006/relationships/customXml" Target="../customXml/item2.xml" /><Relationship Id="rId16" Type="http://schemas.openxmlformats.org/officeDocument/2006/relationships/presProps" Target="pres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10" Type="http://schemas.openxmlformats.org/officeDocument/2006/relationships/slide" Target="slides/slide6.xml" /><Relationship Id="rId19" Type="http://schemas.openxmlformats.org/officeDocument/2006/relationships/tableStyles" Target="tableStyle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 /><Relationship Id="rId3" Type="http://schemas.openxmlformats.org/officeDocument/2006/relationships/image" Target="../media/image9.png" /><Relationship Id="rId7" Type="http://schemas.openxmlformats.org/officeDocument/2006/relationships/image" Target="../media/image13.png" /><Relationship Id="rId2" Type="http://schemas.openxmlformats.org/officeDocument/2006/relationships/image" Target="../media/image8.svg" /><Relationship Id="rId1" Type="http://schemas.openxmlformats.org/officeDocument/2006/relationships/image" Target="../media/image7.png" /><Relationship Id="rId6" Type="http://schemas.openxmlformats.org/officeDocument/2006/relationships/image" Target="../media/image12.svg" /><Relationship Id="rId5" Type="http://schemas.openxmlformats.org/officeDocument/2006/relationships/image" Target="../media/image11.png" /><Relationship Id="rId10" Type="http://schemas.openxmlformats.org/officeDocument/2006/relationships/image" Target="../media/image16.svg" /><Relationship Id="rId4" Type="http://schemas.openxmlformats.org/officeDocument/2006/relationships/image" Target="../media/image10.svg" /><Relationship Id="rId9" Type="http://schemas.openxmlformats.org/officeDocument/2006/relationships/image" Target="../media/image15.png" 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svg" /><Relationship Id="rId1" Type="http://schemas.openxmlformats.org/officeDocument/2006/relationships/image" Target="../media/image20.png" /><Relationship Id="rId6" Type="http://schemas.openxmlformats.org/officeDocument/2006/relationships/image" Target="../media/image25.svg" /><Relationship Id="rId5" Type="http://schemas.openxmlformats.org/officeDocument/2006/relationships/image" Target="../media/image24.png" /><Relationship Id="rId4" Type="http://schemas.openxmlformats.org/officeDocument/2006/relationships/image" Target="../media/image23.svg" 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 /><Relationship Id="rId3" Type="http://schemas.openxmlformats.org/officeDocument/2006/relationships/image" Target="../media/image9.png" /><Relationship Id="rId7" Type="http://schemas.openxmlformats.org/officeDocument/2006/relationships/image" Target="../media/image13.png" /><Relationship Id="rId2" Type="http://schemas.openxmlformats.org/officeDocument/2006/relationships/image" Target="../media/image8.svg" /><Relationship Id="rId1" Type="http://schemas.openxmlformats.org/officeDocument/2006/relationships/image" Target="../media/image7.png" /><Relationship Id="rId6" Type="http://schemas.openxmlformats.org/officeDocument/2006/relationships/image" Target="../media/image12.svg" /><Relationship Id="rId5" Type="http://schemas.openxmlformats.org/officeDocument/2006/relationships/image" Target="../media/image11.png" /><Relationship Id="rId10" Type="http://schemas.openxmlformats.org/officeDocument/2006/relationships/image" Target="../media/image16.svg" /><Relationship Id="rId4" Type="http://schemas.openxmlformats.org/officeDocument/2006/relationships/image" Target="../media/image10.svg" /><Relationship Id="rId9" Type="http://schemas.openxmlformats.org/officeDocument/2006/relationships/image" Target="../media/image15.png" 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svg" /><Relationship Id="rId1" Type="http://schemas.openxmlformats.org/officeDocument/2006/relationships/image" Target="../media/image20.png" /><Relationship Id="rId6" Type="http://schemas.openxmlformats.org/officeDocument/2006/relationships/image" Target="../media/image25.svg" /><Relationship Id="rId5" Type="http://schemas.openxmlformats.org/officeDocument/2006/relationships/image" Target="../media/image24.png" /><Relationship Id="rId4" Type="http://schemas.openxmlformats.org/officeDocument/2006/relationships/image" Target="../media/image23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061CBA-5D39-473F-8A9F-3DBC4295C057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D4F6B7F-DE21-49F7-9F14-F5D37C6715F2}">
      <dgm:prSet/>
      <dgm:spPr/>
      <dgm:t>
        <a:bodyPr/>
        <a:lstStyle/>
        <a:p>
          <a:r>
            <a:rPr lang="es-ES" b="1" dirty="0"/>
            <a:t>Objetivo general:</a:t>
          </a:r>
          <a:endParaRPr lang="en-US" dirty="0"/>
        </a:p>
      </dgm:t>
    </dgm:pt>
    <dgm:pt modelId="{2B7157B9-38E0-4753-B262-D7F850908DE8}" type="parTrans" cxnId="{73F1ADA2-417F-41EC-95C4-45CB61E644DB}">
      <dgm:prSet/>
      <dgm:spPr/>
      <dgm:t>
        <a:bodyPr/>
        <a:lstStyle/>
        <a:p>
          <a:endParaRPr lang="en-US"/>
        </a:p>
      </dgm:t>
    </dgm:pt>
    <dgm:pt modelId="{0B2A00F1-3181-4EE7-B8A4-1F5F8F00E8A3}" type="sibTrans" cxnId="{73F1ADA2-417F-41EC-95C4-45CB61E644DB}">
      <dgm:prSet/>
      <dgm:spPr/>
      <dgm:t>
        <a:bodyPr/>
        <a:lstStyle/>
        <a:p>
          <a:endParaRPr lang="en-US"/>
        </a:p>
      </dgm:t>
    </dgm:pt>
    <dgm:pt modelId="{C2B1D8FE-DB7F-4BBB-AF99-DFD5A2A6A71A}">
      <dgm:prSet/>
      <dgm:spPr/>
      <dgm:t>
        <a:bodyPr/>
        <a:lstStyle/>
        <a:p>
          <a:r>
            <a:rPr lang="es-ES" dirty="0"/>
            <a:t>Predecir en tiempo real palabras/frases en español de Colombia con corrección automática</a:t>
          </a:r>
          <a:endParaRPr lang="en-US" dirty="0"/>
        </a:p>
      </dgm:t>
    </dgm:pt>
    <dgm:pt modelId="{7FE02943-28AE-4C9E-B937-87C61AB689AB}" type="parTrans" cxnId="{DE98F7AF-04E6-490E-9DDC-5A4D8FA13B7D}">
      <dgm:prSet/>
      <dgm:spPr/>
      <dgm:t>
        <a:bodyPr/>
        <a:lstStyle/>
        <a:p>
          <a:endParaRPr lang="en-US"/>
        </a:p>
      </dgm:t>
    </dgm:pt>
    <dgm:pt modelId="{E9FF7D9E-00EA-4A07-8ED9-768F87750CE9}" type="sibTrans" cxnId="{DE98F7AF-04E6-490E-9DDC-5A4D8FA13B7D}">
      <dgm:prSet/>
      <dgm:spPr/>
      <dgm:t>
        <a:bodyPr/>
        <a:lstStyle/>
        <a:p>
          <a:endParaRPr lang="en-US"/>
        </a:p>
      </dgm:t>
    </dgm:pt>
    <dgm:pt modelId="{4023378D-F194-4843-93DD-2830C38F6D44}">
      <dgm:prSet/>
      <dgm:spPr/>
      <dgm:t>
        <a:bodyPr/>
        <a:lstStyle/>
        <a:p>
          <a:r>
            <a:rPr lang="es-ES" b="1"/>
            <a:t>Objetivos específicos:</a:t>
          </a:r>
          <a:endParaRPr lang="en-US"/>
        </a:p>
      </dgm:t>
    </dgm:pt>
    <dgm:pt modelId="{50C3950A-7CA8-4A02-8047-C9F0CA370C6A}" type="parTrans" cxnId="{BA062B82-8EC5-47D6-8CDB-80754EC55604}">
      <dgm:prSet/>
      <dgm:spPr/>
      <dgm:t>
        <a:bodyPr/>
        <a:lstStyle/>
        <a:p>
          <a:endParaRPr lang="en-US"/>
        </a:p>
      </dgm:t>
    </dgm:pt>
    <dgm:pt modelId="{399D15C6-F433-41BB-BC91-3CEF607F4B9F}" type="sibTrans" cxnId="{BA062B82-8EC5-47D6-8CDB-80754EC55604}">
      <dgm:prSet/>
      <dgm:spPr/>
      <dgm:t>
        <a:bodyPr/>
        <a:lstStyle/>
        <a:p>
          <a:endParaRPr lang="en-US"/>
        </a:p>
      </dgm:t>
    </dgm:pt>
    <dgm:pt modelId="{70EB30CE-D335-4C99-9425-5BD3686359FA}">
      <dgm:prSet/>
      <dgm:spPr/>
      <dgm:t>
        <a:bodyPr/>
        <a:lstStyle/>
        <a:p>
          <a:r>
            <a:rPr lang="es-ES"/>
            <a:t>NLP contextual, corrección de tildes, adaptación por registro, personalización continua.</a:t>
          </a:r>
          <a:endParaRPr lang="en-US" dirty="0"/>
        </a:p>
      </dgm:t>
    </dgm:pt>
    <dgm:pt modelId="{4C2D3E4E-958E-40E4-9335-9F480DA07AC8}" type="parTrans" cxnId="{981DB76E-07BE-41A2-AE06-440CADDCA219}">
      <dgm:prSet/>
      <dgm:spPr/>
      <dgm:t>
        <a:bodyPr/>
        <a:lstStyle/>
        <a:p>
          <a:endParaRPr lang="en-US"/>
        </a:p>
      </dgm:t>
    </dgm:pt>
    <dgm:pt modelId="{E0EA7813-30E0-41CF-B559-21FAA4D46909}" type="sibTrans" cxnId="{981DB76E-07BE-41A2-AE06-440CADDCA219}">
      <dgm:prSet/>
      <dgm:spPr/>
      <dgm:t>
        <a:bodyPr/>
        <a:lstStyle/>
        <a:p>
          <a:endParaRPr lang="en-US"/>
        </a:p>
      </dgm:t>
    </dgm:pt>
    <dgm:pt modelId="{AB688F06-7DE3-4311-82C7-758E28E049C6}">
      <dgm:prSet/>
      <dgm:spPr/>
      <dgm:t>
        <a:bodyPr/>
        <a:lstStyle/>
        <a:p>
          <a:r>
            <a:rPr lang="es-ES" dirty="0"/>
            <a:t>Ontología OWL + FOL + vector store + corpus colombiano especializado</a:t>
          </a:r>
          <a:endParaRPr lang="en-US" dirty="0"/>
        </a:p>
      </dgm:t>
    </dgm:pt>
    <dgm:pt modelId="{63E8222E-CECC-4D75-BFFE-EA4C31B3C23F}" type="parTrans" cxnId="{E6E2D2D0-911C-4FC0-869A-4902B352256A}">
      <dgm:prSet/>
      <dgm:spPr/>
      <dgm:t>
        <a:bodyPr/>
        <a:lstStyle/>
        <a:p>
          <a:endParaRPr lang="en-US"/>
        </a:p>
      </dgm:t>
    </dgm:pt>
    <dgm:pt modelId="{FF4FC2CE-E5E0-41E8-93DD-DC27AB6356D1}" type="sibTrans" cxnId="{E6E2D2D0-911C-4FC0-869A-4902B352256A}">
      <dgm:prSet/>
      <dgm:spPr/>
      <dgm:t>
        <a:bodyPr/>
        <a:lstStyle/>
        <a:p>
          <a:endParaRPr lang="en-US"/>
        </a:p>
      </dgm:t>
    </dgm:pt>
    <dgm:pt modelId="{1F6F0495-7023-44EB-BEEB-6506B07505FC}">
      <dgm:prSet/>
      <dgm:spPr/>
      <dgm:t>
        <a:bodyPr/>
        <a:lstStyle/>
        <a:p>
          <a:r>
            <a:rPr lang="es-ES"/>
            <a:t>Métricas PEAS (KSS, precisión, aceptación, latencia, satisfacción)</a:t>
          </a:r>
          <a:endParaRPr lang="en-US" dirty="0"/>
        </a:p>
      </dgm:t>
    </dgm:pt>
    <dgm:pt modelId="{D3D5DEE1-F73C-4E00-B3F1-CD3E1FF7EFAB}" type="parTrans" cxnId="{2B4CECAB-E61B-490E-8FBE-629E7C267BBD}">
      <dgm:prSet/>
      <dgm:spPr/>
      <dgm:t>
        <a:bodyPr/>
        <a:lstStyle/>
        <a:p>
          <a:endParaRPr lang="en-US"/>
        </a:p>
      </dgm:t>
    </dgm:pt>
    <dgm:pt modelId="{83425651-5EDA-4EB2-8EBD-C6A2E387A3E3}" type="sibTrans" cxnId="{2B4CECAB-E61B-490E-8FBE-629E7C267BBD}">
      <dgm:prSet/>
      <dgm:spPr/>
      <dgm:t>
        <a:bodyPr/>
        <a:lstStyle/>
        <a:p>
          <a:endParaRPr lang="en-US"/>
        </a:p>
      </dgm:t>
    </dgm:pt>
    <dgm:pt modelId="{B1C2DE9F-A289-4C8C-B21B-6E57A2544F6F}">
      <dgm:prSet/>
      <dgm:spPr/>
      <dgm:t>
        <a:bodyPr/>
        <a:lstStyle/>
        <a:p>
          <a:r>
            <a:rPr lang="es-ES" b="1" dirty="0"/>
            <a:t>Tipo de agente:</a:t>
          </a:r>
          <a:br>
            <a:rPr lang="es-ES" b="1" dirty="0"/>
          </a:br>
          <a:r>
            <a:rPr lang="es-ES" b="1" dirty="0"/>
            <a:t> </a:t>
          </a:r>
          <a:r>
            <a:rPr lang="es-ES" dirty="0"/>
            <a:t>Híbrido que combina razonamiento lógico, aprendizaje estadístico y reactividad adaptativa</a:t>
          </a:r>
          <a:endParaRPr lang="en-US" dirty="0"/>
        </a:p>
      </dgm:t>
    </dgm:pt>
    <dgm:pt modelId="{2D4BE8B6-7E52-4B9C-BCF6-7BAFF1F1DE76}" type="parTrans" cxnId="{CDF73D7F-0CA6-4A83-854D-5702C0E0A339}">
      <dgm:prSet/>
      <dgm:spPr/>
      <dgm:t>
        <a:bodyPr/>
        <a:lstStyle/>
        <a:p>
          <a:endParaRPr lang="en-US"/>
        </a:p>
      </dgm:t>
    </dgm:pt>
    <dgm:pt modelId="{D0397F02-3F4F-4185-935D-E5623CC55BF7}" type="sibTrans" cxnId="{CDF73D7F-0CA6-4A83-854D-5702C0E0A339}">
      <dgm:prSet/>
      <dgm:spPr/>
      <dgm:t>
        <a:bodyPr/>
        <a:lstStyle/>
        <a:p>
          <a:endParaRPr lang="en-US"/>
        </a:p>
      </dgm:t>
    </dgm:pt>
    <dgm:pt modelId="{42ACF5DB-DF30-46E9-8BC8-DB6245984127}" type="pres">
      <dgm:prSet presAssocID="{2A061CBA-5D39-473F-8A9F-3DBC4295C057}" presName="Name0" presStyleCnt="0">
        <dgm:presLayoutVars>
          <dgm:dir/>
          <dgm:resizeHandles val="exact"/>
        </dgm:presLayoutVars>
      </dgm:prSet>
      <dgm:spPr/>
    </dgm:pt>
    <dgm:pt modelId="{080E9979-1F60-4712-A539-3E7AF5086F33}" type="pres">
      <dgm:prSet presAssocID="{7D4F6B7F-DE21-49F7-9F14-F5D37C6715F2}" presName="node" presStyleLbl="node1" presStyleIdx="0" presStyleCnt="7">
        <dgm:presLayoutVars>
          <dgm:bulletEnabled val="1"/>
        </dgm:presLayoutVars>
      </dgm:prSet>
      <dgm:spPr/>
    </dgm:pt>
    <dgm:pt modelId="{BAF80781-B380-40B9-A481-A67D4178985B}" type="pres">
      <dgm:prSet presAssocID="{0B2A00F1-3181-4EE7-B8A4-1F5F8F00E8A3}" presName="sibTrans" presStyleLbl="sibTrans1D1" presStyleIdx="0" presStyleCnt="6"/>
      <dgm:spPr/>
    </dgm:pt>
    <dgm:pt modelId="{C5973A39-84DC-416B-BFD3-67E543A1FB32}" type="pres">
      <dgm:prSet presAssocID="{0B2A00F1-3181-4EE7-B8A4-1F5F8F00E8A3}" presName="connectorText" presStyleLbl="sibTrans1D1" presStyleIdx="0" presStyleCnt="6"/>
      <dgm:spPr/>
    </dgm:pt>
    <dgm:pt modelId="{8981AB24-48FF-4AC4-BD82-EC224E85A3A7}" type="pres">
      <dgm:prSet presAssocID="{C2B1D8FE-DB7F-4BBB-AF99-DFD5A2A6A71A}" presName="node" presStyleLbl="node1" presStyleIdx="1" presStyleCnt="7">
        <dgm:presLayoutVars>
          <dgm:bulletEnabled val="1"/>
        </dgm:presLayoutVars>
      </dgm:prSet>
      <dgm:spPr/>
    </dgm:pt>
    <dgm:pt modelId="{FEBD22F7-0B33-4788-9109-3EFD8EEB1D6B}" type="pres">
      <dgm:prSet presAssocID="{E9FF7D9E-00EA-4A07-8ED9-768F87750CE9}" presName="sibTrans" presStyleLbl="sibTrans1D1" presStyleIdx="1" presStyleCnt="6"/>
      <dgm:spPr/>
    </dgm:pt>
    <dgm:pt modelId="{CA33626F-7635-4C89-A438-3AE8A8B1D181}" type="pres">
      <dgm:prSet presAssocID="{E9FF7D9E-00EA-4A07-8ED9-768F87750CE9}" presName="connectorText" presStyleLbl="sibTrans1D1" presStyleIdx="1" presStyleCnt="6"/>
      <dgm:spPr/>
    </dgm:pt>
    <dgm:pt modelId="{55B86786-A3EB-4B46-B8B2-5501CBC93A3E}" type="pres">
      <dgm:prSet presAssocID="{4023378D-F194-4843-93DD-2830C38F6D44}" presName="node" presStyleLbl="node1" presStyleIdx="2" presStyleCnt="7">
        <dgm:presLayoutVars>
          <dgm:bulletEnabled val="1"/>
        </dgm:presLayoutVars>
      </dgm:prSet>
      <dgm:spPr/>
    </dgm:pt>
    <dgm:pt modelId="{40999CF8-AA00-4CA2-9732-23240B29FA09}" type="pres">
      <dgm:prSet presAssocID="{399D15C6-F433-41BB-BC91-3CEF607F4B9F}" presName="sibTrans" presStyleLbl="sibTrans1D1" presStyleIdx="2" presStyleCnt="6"/>
      <dgm:spPr/>
    </dgm:pt>
    <dgm:pt modelId="{1C981B8A-E2BF-4ADA-96D4-BF53C38E55C0}" type="pres">
      <dgm:prSet presAssocID="{399D15C6-F433-41BB-BC91-3CEF607F4B9F}" presName="connectorText" presStyleLbl="sibTrans1D1" presStyleIdx="2" presStyleCnt="6"/>
      <dgm:spPr/>
    </dgm:pt>
    <dgm:pt modelId="{6794F3AE-552B-44B9-841A-04A249836C6E}" type="pres">
      <dgm:prSet presAssocID="{70EB30CE-D335-4C99-9425-5BD3686359FA}" presName="node" presStyleLbl="node1" presStyleIdx="3" presStyleCnt="7">
        <dgm:presLayoutVars>
          <dgm:bulletEnabled val="1"/>
        </dgm:presLayoutVars>
      </dgm:prSet>
      <dgm:spPr/>
    </dgm:pt>
    <dgm:pt modelId="{B8EF6F5A-68E3-446E-8A7B-AF91ADAADD05}" type="pres">
      <dgm:prSet presAssocID="{E0EA7813-30E0-41CF-B559-21FAA4D46909}" presName="sibTrans" presStyleLbl="sibTrans1D1" presStyleIdx="3" presStyleCnt="6"/>
      <dgm:spPr/>
    </dgm:pt>
    <dgm:pt modelId="{60497E42-96CC-42E7-AF78-2B2BF180F2DC}" type="pres">
      <dgm:prSet presAssocID="{E0EA7813-30E0-41CF-B559-21FAA4D46909}" presName="connectorText" presStyleLbl="sibTrans1D1" presStyleIdx="3" presStyleCnt="6"/>
      <dgm:spPr/>
    </dgm:pt>
    <dgm:pt modelId="{2CC51B27-E567-4704-A9FD-285CDFD9AAAD}" type="pres">
      <dgm:prSet presAssocID="{AB688F06-7DE3-4311-82C7-758E28E049C6}" presName="node" presStyleLbl="node1" presStyleIdx="4" presStyleCnt="7">
        <dgm:presLayoutVars>
          <dgm:bulletEnabled val="1"/>
        </dgm:presLayoutVars>
      </dgm:prSet>
      <dgm:spPr/>
    </dgm:pt>
    <dgm:pt modelId="{B3F82297-FB21-4762-9E9A-ACE57BE37F9F}" type="pres">
      <dgm:prSet presAssocID="{FF4FC2CE-E5E0-41E8-93DD-DC27AB6356D1}" presName="sibTrans" presStyleLbl="sibTrans1D1" presStyleIdx="4" presStyleCnt="6"/>
      <dgm:spPr/>
    </dgm:pt>
    <dgm:pt modelId="{014A6D46-615C-489C-9FDF-BC79070087EB}" type="pres">
      <dgm:prSet presAssocID="{FF4FC2CE-E5E0-41E8-93DD-DC27AB6356D1}" presName="connectorText" presStyleLbl="sibTrans1D1" presStyleIdx="4" presStyleCnt="6"/>
      <dgm:spPr/>
    </dgm:pt>
    <dgm:pt modelId="{929BA2B1-9A4C-419F-B0FC-D677FADB6104}" type="pres">
      <dgm:prSet presAssocID="{1F6F0495-7023-44EB-BEEB-6506B07505FC}" presName="node" presStyleLbl="node1" presStyleIdx="5" presStyleCnt="7">
        <dgm:presLayoutVars>
          <dgm:bulletEnabled val="1"/>
        </dgm:presLayoutVars>
      </dgm:prSet>
      <dgm:spPr/>
    </dgm:pt>
    <dgm:pt modelId="{AFB68D62-F8C9-4885-A63D-9690B643CFBD}" type="pres">
      <dgm:prSet presAssocID="{83425651-5EDA-4EB2-8EBD-C6A2E387A3E3}" presName="sibTrans" presStyleLbl="sibTrans1D1" presStyleIdx="5" presStyleCnt="6"/>
      <dgm:spPr/>
    </dgm:pt>
    <dgm:pt modelId="{85778298-9F29-4646-8745-E6B3C238B19B}" type="pres">
      <dgm:prSet presAssocID="{83425651-5EDA-4EB2-8EBD-C6A2E387A3E3}" presName="connectorText" presStyleLbl="sibTrans1D1" presStyleIdx="5" presStyleCnt="6"/>
      <dgm:spPr/>
    </dgm:pt>
    <dgm:pt modelId="{0530BFAA-D05B-476E-BEC5-18DE4F7114C2}" type="pres">
      <dgm:prSet presAssocID="{B1C2DE9F-A289-4C8C-B21B-6E57A2544F6F}" presName="node" presStyleLbl="node1" presStyleIdx="6" presStyleCnt="7">
        <dgm:presLayoutVars>
          <dgm:bulletEnabled val="1"/>
        </dgm:presLayoutVars>
      </dgm:prSet>
      <dgm:spPr/>
    </dgm:pt>
  </dgm:ptLst>
  <dgm:cxnLst>
    <dgm:cxn modelId="{61B07828-6F12-474F-BA91-5CF2F16CE5F4}" type="presOf" srcId="{B1C2DE9F-A289-4C8C-B21B-6E57A2544F6F}" destId="{0530BFAA-D05B-476E-BEC5-18DE4F7114C2}" srcOrd="0" destOrd="0" presId="urn:microsoft.com/office/officeart/2016/7/layout/RepeatingBendingProcessNew"/>
    <dgm:cxn modelId="{33159431-C3E9-4610-960D-A64820E7E674}" type="presOf" srcId="{C2B1D8FE-DB7F-4BBB-AF99-DFD5A2A6A71A}" destId="{8981AB24-48FF-4AC4-BD82-EC224E85A3A7}" srcOrd="0" destOrd="0" presId="urn:microsoft.com/office/officeart/2016/7/layout/RepeatingBendingProcessNew"/>
    <dgm:cxn modelId="{E5FEBE66-0D73-45F4-95C1-06B7631E6E56}" type="presOf" srcId="{7D4F6B7F-DE21-49F7-9F14-F5D37C6715F2}" destId="{080E9979-1F60-4712-A539-3E7AF5086F33}" srcOrd="0" destOrd="0" presId="urn:microsoft.com/office/officeart/2016/7/layout/RepeatingBendingProcessNew"/>
    <dgm:cxn modelId="{725B5767-246D-46B9-B959-E6146AA2B856}" type="presOf" srcId="{FF4FC2CE-E5E0-41E8-93DD-DC27AB6356D1}" destId="{B3F82297-FB21-4762-9E9A-ACE57BE37F9F}" srcOrd="0" destOrd="0" presId="urn:microsoft.com/office/officeart/2016/7/layout/RepeatingBendingProcessNew"/>
    <dgm:cxn modelId="{981DB76E-07BE-41A2-AE06-440CADDCA219}" srcId="{2A061CBA-5D39-473F-8A9F-3DBC4295C057}" destId="{70EB30CE-D335-4C99-9425-5BD3686359FA}" srcOrd="3" destOrd="0" parTransId="{4C2D3E4E-958E-40E4-9335-9F480DA07AC8}" sibTransId="{E0EA7813-30E0-41CF-B559-21FAA4D46909}"/>
    <dgm:cxn modelId="{8F817058-6481-4FC9-B462-D8DA0D56E562}" type="presOf" srcId="{83425651-5EDA-4EB2-8EBD-C6A2E387A3E3}" destId="{85778298-9F29-4646-8745-E6B3C238B19B}" srcOrd="1" destOrd="0" presId="urn:microsoft.com/office/officeart/2016/7/layout/RepeatingBendingProcessNew"/>
    <dgm:cxn modelId="{1ED66E5A-8599-4FCF-ACC0-B9AC6C6B6A3F}" type="presOf" srcId="{1F6F0495-7023-44EB-BEEB-6506B07505FC}" destId="{929BA2B1-9A4C-419F-B0FC-D677FADB6104}" srcOrd="0" destOrd="0" presId="urn:microsoft.com/office/officeart/2016/7/layout/RepeatingBendingProcessNew"/>
    <dgm:cxn modelId="{CDF73D7F-0CA6-4A83-854D-5702C0E0A339}" srcId="{2A061CBA-5D39-473F-8A9F-3DBC4295C057}" destId="{B1C2DE9F-A289-4C8C-B21B-6E57A2544F6F}" srcOrd="6" destOrd="0" parTransId="{2D4BE8B6-7E52-4B9C-BCF6-7BAFF1F1DE76}" sibTransId="{D0397F02-3F4F-4185-935D-E5623CC55BF7}"/>
    <dgm:cxn modelId="{BA062B82-8EC5-47D6-8CDB-80754EC55604}" srcId="{2A061CBA-5D39-473F-8A9F-3DBC4295C057}" destId="{4023378D-F194-4843-93DD-2830C38F6D44}" srcOrd="2" destOrd="0" parTransId="{50C3950A-7CA8-4A02-8047-C9F0CA370C6A}" sibTransId="{399D15C6-F433-41BB-BC91-3CEF607F4B9F}"/>
    <dgm:cxn modelId="{B2DE1C86-1B24-4F31-87FF-A8BEEAC233DA}" type="presOf" srcId="{E0EA7813-30E0-41CF-B559-21FAA4D46909}" destId="{60497E42-96CC-42E7-AF78-2B2BF180F2DC}" srcOrd="1" destOrd="0" presId="urn:microsoft.com/office/officeart/2016/7/layout/RepeatingBendingProcessNew"/>
    <dgm:cxn modelId="{1BF3DA91-FA52-4B7F-B1B4-33752C0D0E87}" type="presOf" srcId="{0B2A00F1-3181-4EE7-B8A4-1F5F8F00E8A3}" destId="{BAF80781-B380-40B9-A481-A67D4178985B}" srcOrd="0" destOrd="0" presId="urn:microsoft.com/office/officeart/2016/7/layout/RepeatingBendingProcessNew"/>
    <dgm:cxn modelId="{9AC0C396-6DEB-4F1C-9992-37E12C7ABDAB}" type="presOf" srcId="{E0EA7813-30E0-41CF-B559-21FAA4D46909}" destId="{B8EF6F5A-68E3-446E-8A7B-AF91ADAADD05}" srcOrd="0" destOrd="0" presId="urn:microsoft.com/office/officeart/2016/7/layout/RepeatingBendingProcessNew"/>
    <dgm:cxn modelId="{421CE59B-3504-4EF1-8004-36C7F13143C9}" type="presOf" srcId="{83425651-5EDA-4EB2-8EBD-C6A2E387A3E3}" destId="{AFB68D62-F8C9-4885-A63D-9690B643CFBD}" srcOrd="0" destOrd="0" presId="urn:microsoft.com/office/officeart/2016/7/layout/RepeatingBendingProcessNew"/>
    <dgm:cxn modelId="{73F1ADA2-417F-41EC-95C4-45CB61E644DB}" srcId="{2A061CBA-5D39-473F-8A9F-3DBC4295C057}" destId="{7D4F6B7F-DE21-49F7-9F14-F5D37C6715F2}" srcOrd="0" destOrd="0" parTransId="{2B7157B9-38E0-4753-B262-D7F850908DE8}" sibTransId="{0B2A00F1-3181-4EE7-B8A4-1F5F8F00E8A3}"/>
    <dgm:cxn modelId="{AA0F2CA4-AC90-4BC4-A55C-8D12915F96DF}" type="presOf" srcId="{E9FF7D9E-00EA-4A07-8ED9-768F87750CE9}" destId="{FEBD22F7-0B33-4788-9109-3EFD8EEB1D6B}" srcOrd="0" destOrd="0" presId="urn:microsoft.com/office/officeart/2016/7/layout/RepeatingBendingProcessNew"/>
    <dgm:cxn modelId="{2B4CECAB-E61B-490E-8FBE-629E7C267BBD}" srcId="{2A061CBA-5D39-473F-8A9F-3DBC4295C057}" destId="{1F6F0495-7023-44EB-BEEB-6506B07505FC}" srcOrd="5" destOrd="0" parTransId="{D3D5DEE1-F73C-4E00-B3F1-CD3E1FF7EFAB}" sibTransId="{83425651-5EDA-4EB2-8EBD-C6A2E387A3E3}"/>
    <dgm:cxn modelId="{0F8136AF-2F9F-4ABF-B77E-0EC16115DF8B}" type="presOf" srcId="{4023378D-F194-4843-93DD-2830C38F6D44}" destId="{55B86786-A3EB-4B46-B8B2-5501CBC93A3E}" srcOrd="0" destOrd="0" presId="urn:microsoft.com/office/officeart/2016/7/layout/RepeatingBendingProcessNew"/>
    <dgm:cxn modelId="{DE98F7AF-04E6-490E-9DDC-5A4D8FA13B7D}" srcId="{2A061CBA-5D39-473F-8A9F-3DBC4295C057}" destId="{C2B1D8FE-DB7F-4BBB-AF99-DFD5A2A6A71A}" srcOrd="1" destOrd="0" parTransId="{7FE02943-28AE-4C9E-B937-87C61AB689AB}" sibTransId="{E9FF7D9E-00EA-4A07-8ED9-768F87750CE9}"/>
    <dgm:cxn modelId="{4789D5C0-A1A5-462C-AADC-356EF66141CB}" type="presOf" srcId="{2A061CBA-5D39-473F-8A9F-3DBC4295C057}" destId="{42ACF5DB-DF30-46E9-8BC8-DB6245984127}" srcOrd="0" destOrd="0" presId="urn:microsoft.com/office/officeart/2016/7/layout/RepeatingBendingProcessNew"/>
    <dgm:cxn modelId="{1B549BCB-3593-4F24-80EE-C61CF56A1B1C}" type="presOf" srcId="{0B2A00F1-3181-4EE7-B8A4-1F5F8F00E8A3}" destId="{C5973A39-84DC-416B-BFD3-67E543A1FB32}" srcOrd="1" destOrd="0" presId="urn:microsoft.com/office/officeart/2016/7/layout/RepeatingBendingProcessNew"/>
    <dgm:cxn modelId="{0CF42BCD-B2D3-487C-BEA3-CA7EF05DF437}" type="presOf" srcId="{AB688F06-7DE3-4311-82C7-758E28E049C6}" destId="{2CC51B27-E567-4704-A9FD-285CDFD9AAAD}" srcOrd="0" destOrd="0" presId="urn:microsoft.com/office/officeart/2016/7/layout/RepeatingBendingProcessNew"/>
    <dgm:cxn modelId="{E6E2D2D0-911C-4FC0-869A-4902B352256A}" srcId="{2A061CBA-5D39-473F-8A9F-3DBC4295C057}" destId="{AB688F06-7DE3-4311-82C7-758E28E049C6}" srcOrd="4" destOrd="0" parTransId="{63E8222E-CECC-4D75-BFFE-EA4C31B3C23F}" sibTransId="{FF4FC2CE-E5E0-41E8-93DD-DC27AB6356D1}"/>
    <dgm:cxn modelId="{D74CD8D4-58A9-470B-BB60-E2D78A40F875}" type="presOf" srcId="{FF4FC2CE-E5E0-41E8-93DD-DC27AB6356D1}" destId="{014A6D46-615C-489C-9FDF-BC79070087EB}" srcOrd="1" destOrd="0" presId="urn:microsoft.com/office/officeart/2016/7/layout/RepeatingBendingProcessNew"/>
    <dgm:cxn modelId="{967F31DD-6B69-4B98-9EC8-DFADE6749F94}" type="presOf" srcId="{E9FF7D9E-00EA-4A07-8ED9-768F87750CE9}" destId="{CA33626F-7635-4C89-A438-3AE8A8B1D181}" srcOrd="1" destOrd="0" presId="urn:microsoft.com/office/officeart/2016/7/layout/RepeatingBendingProcessNew"/>
    <dgm:cxn modelId="{CF43DCFA-DC0C-4705-AD6A-1C2A1B4D5741}" type="presOf" srcId="{70EB30CE-D335-4C99-9425-5BD3686359FA}" destId="{6794F3AE-552B-44B9-841A-04A249836C6E}" srcOrd="0" destOrd="0" presId="urn:microsoft.com/office/officeart/2016/7/layout/RepeatingBendingProcessNew"/>
    <dgm:cxn modelId="{FE4E3FFC-E068-4F37-9FD8-2E8F0F0A8414}" type="presOf" srcId="{399D15C6-F433-41BB-BC91-3CEF607F4B9F}" destId="{1C981B8A-E2BF-4ADA-96D4-BF53C38E55C0}" srcOrd="1" destOrd="0" presId="urn:microsoft.com/office/officeart/2016/7/layout/RepeatingBendingProcessNew"/>
    <dgm:cxn modelId="{117B0DFD-B94C-44C0-906E-03A397EB4997}" type="presOf" srcId="{399D15C6-F433-41BB-BC91-3CEF607F4B9F}" destId="{40999CF8-AA00-4CA2-9732-23240B29FA09}" srcOrd="0" destOrd="0" presId="urn:microsoft.com/office/officeart/2016/7/layout/RepeatingBendingProcessNew"/>
    <dgm:cxn modelId="{3518584F-EECD-4685-81AA-F63424709A13}" type="presParOf" srcId="{42ACF5DB-DF30-46E9-8BC8-DB6245984127}" destId="{080E9979-1F60-4712-A539-3E7AF5086F33}" srcOrd="0" destOrd="0" presId="urn:microsoft.com/office/officeart/2016/7/layout/RepeatingBendingProcessNew"/>
    <dgm:cxn modelId="{694B2F96-797C-451D-BC57-42EA5D77563D}" type="presParOf" srcId="{42ACF5DB-DF30-46E9-8BC8-DB6245984127}" destId="{BAF80781-B380-40B9-A481-A67D4178985B}" srcOrd="1" destOrd="0" presId="urn:microsoft.com/office/officeart/2016/7/layout/RepeatingBendingProcessNew"/>
    <dgm:cxn modelId="{56181489-F849-4215-AB47-1AB9A15295EE}" type="presParOf" srcId="{BAF80781-B380-40B9-A481-A67D4178985B}" destId="{C5973A39-84DC-416B-BFD3-67E543A1FB32}" srcOrd="0" destOrd="0" presId="urn:microsoft.com/office/officeart/2016/7/layout/RepeatingBendingProcessNew"/>
    <dgm:cxn modelId="{9B23B8D3-8A2F-41C4-AA92-6015F3168B42}" type="presParOf" srcId="{42ACF5DB-DF30-46E9-8BC8-DB6245984127}" destId="{8981AB24-48FF-4AC4-BD82-EC224E85A3A7}" srcOrd="2" destOrd="0" presId="urn:microsoft.com/office/officeart/2016/7/layout/RepeatingBendingProcessNew"/>
    <dgm:cxn modelId="{B9140916-D4E3-491D-B9F8-BC877AA1E317}" type="presParOf" srcId="{42ACF5DB-DF30-46E9-8BC8-DB6245984127}" destId="{FEBD22F7-0B33-4788-9109-3EFD8EEB1D6B}" srcOrd="3" destOrd="0" presId="urn:microsoft.com/office/officeart/2016/7/layout/RepeatingBendingProcessNew"/>
    <dgm:cxn modelId="{9DF96C4D-B547-43B1-BFE8-FED5E97B5DBD}" type="presParOf" srcId="{FEBD22F7-0B33-4788-9109-3EFD8EEB1D6B}" destId="{CA33626F-7635-4C89-A438-3AE8A8B1D181}" srcOrd="0" destOrd="0" presId="urn:microsoft.com/office/officeart/2016/7/layout/RepeatingBendingProcessNew"/>
    <dgm:cxn modelId="{00FBA078-B894-4FC2-9BFE-2D2573FB4B9F}" type="presParOf" srcId="{42ACF5DB-DF30-46E9-8BC8-DB6245984127}" destId="{55B86786-A3EB-4B46-B8B2-5501CBC93A3E}" srcOrd="4" destOrd="0" presId="urn:microsoft.com/office/officeart/2016/7/layout/RepeatingBendingProcessNew"/>
    <dgm:cxn modelId="{18104F13-BC17-4334-975C-F771F3118606}" type="presParOf" srcId="{42ACF5DB-DF30-46E9-8BC8-DB6245984127}" destId="{40999CF8-AA00-4CA2-9732-23240B29FA09}" srcOrd="5" destOrd="0" presId="urn:microsoft.com/office/officeart/2016/7/layout/RepeatingBendingProcessNew"/>
    <dgm:cxn modelId="{539FE135-E92C-4424-B736-706A2D796800}" type="presParOf" srcId="{40999CF8-AA00-4CA2-9732-23240B29FA09}" destId="{1C981B8A-E2BF-4ADA-96D4-BF53C38E55C0}" srcOrd="0" destOrd="0" presId="urn:microsoft.com/office/officeart/2016/7/layout/RepeatingBendingProcessNew"/>
    <dgm:cxn modelId="{647F4526-7BBA-48B0-8425-72E0E9344629}" type="presParOf" srcId="{42ACF5DB-DF30-46E9-8BC8-DB6245984127}" destId="{6794F3AE-552B-44B9-841A-04A249836C6E}" srcOrd="6" destOrd="0" presId="urn:microsoft.com/office/officeart/2016/7/layout/RepeatingBendingProcessNew"/>
    <dgm:cxn modelId="{A0F3AF77-DC16-45CD-BDE0-BB3ADA25D0D3}" type="presParOf" srcId="{42ACF5DB-DF30-46E9-8BC8-DB6245984127}" destId="{B8EF6F5A-68E3-446E-8A7B-AF91ADAADD05}" srcOrd="7" destOrd="0" presId="urn:microsoft.com/office/officeart/2016/7/layout/RepeatingBendingProcessNew"/>
    <dgm:cxn modelId="{2ED2CFE9-E4A0-42CC-82E5-D8920B5E1D74}" type="presParOf" srcId="{B8EF6F5A-68E3-446E-8A7B-AF91ADAADD05}" destId="{60497E42-96CC-42E7-AF78-2B2BF180F2DC}" srcOrd="0" destOrd="0" presId="urn:microsoft.com/office/officeart/2016/7/layout/RepeatingBendingProcessNew"/>
    <dgm:cxn modelId="{65E545B2-1ADA-4154-9A55-976F4909CEC8}" type="presParOf" srcId="{42ACF5DB-DF30-46E9-8BC8-DB6245984127}" destId="{2CC51B27-E567-4704-A9FD-285CDFD9AAAD}" srcOrd="8" destOrd="0" presId="urn:microsoft.com/office/officeart/2016/7/layout/RepeatingBendingProcessNew"/>
    <dgm:cxn modelId="{068F8B0D-725E-46A3-8191-00A0CBADBB94}" type="presParOf" srcId="{42ACF5DB-DF30-46E9-8BC8-DB6245984127}" destId="{B3F82297-FB21-4762-9E9A-ACE57BE37F9F}" srcOrd="9" destOrd="0" presId="urn:microsoft.com/office/officeart/2016/7/layout/RepeatingBendingProcessNew"/>
    <dgm:cxn modelId="{C29D0568-5EE7-44A9-BFCB-FB06A7208F09}" type="presParOf" srcId="{B3F82297-FB21-4762-9E9A-ACE57BE37F9F}" destId="{014A6D46-615C-489C-9FDF-BC79070087EB}" srcOrd="0" destOrd="0" presId="urn:microsoft.com/office/officeart/2016/7/layout/RepeatingBendingProcessNew"/>
    <dgm:cxn modelId="{6FAB3C39-C52C-4E3B-AD93-59E990656E17}" type="presParOf" srcId="{42ACF5DB-DF30-46E9-8BC8-DB6245984127}" destId="{929BA2B1-9A4C-419F-B0FC-D677FADB6104}" srcOrd="10" destOrd="0" presId="urn:microsoft.com/office/officeart/2016/7/layout/RepeatingBendingProcessNew"/>
    <dgm:cxn modelId="{A6212AB2-D83E-4460-8BE9-18AAEF3A947D}" type="presParOf" srcId="{42ACF5DB-DF30-46E9-8BC8-DB6245984127}" destId="{AFB68D62-F8C9-4885-A63D-9690B643CFBD}" srcOrd="11" destOrd="0" presId="urn:microsoft.com/office/officeart/2016/7/layout/RepeatingBendingProcessNew"/>
    <dgm:cxn modelId="{93B7E9B5-9565-4E17-A79C-8D30F46E4186}" type="presParOf" srcId="{AFB68D62-F8C9-4885-A63D-9690B643CFBD}" destId="{85778298-9F29-4646-8745-E6B3C238B19B}" srcOrd="0" destOrd="0" presId="urn:microsoft.com/office/officeart/2016/7/layout/RepeatingBendingProcessNew"/>
    <dgm:cxn modelId="{D1D091E4-ECD7-4065-B0CE-5E68A498CEB9}" type="presParOf" srcId="{42ACF5DB-DF30-46E9-8BC8-DB6245984127}" destId="{0530BFAA-D05B-476E-BEC5-18DE4F7114C2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455540-993A-4D09-A47F-25081526DAF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6E6D4A6-75F2-4FBE-927A-B838BE721CEC}">
      <dgm:prSet/>
      <dgm:spPr/>
      <dgm:t>
        <a:bodyPr/>
        <a:lstStyle/>
        <a:p>
          <a:r>
            <a:rPr lang="es-ES" dirty="0"/>
            <a:t>NLP: </a:t>
          </a:r>
          <a:r>
            <a:rPr lang="es-ES" dirty="0" err="1"/>
            <a:t>spaCy</a:t>
          </a:r>
          <a:r>
            <a:rPr lang="es-ES" dirty="0"/>
            <a:t> ES, </a:t>
          </a:r>
          <a:r>
            <a:rPr lang="es-ES" dirty="0" err="1"/>
            <a:t>transformer</a:t>
          </a:r>
          <a:r>
            <a:rPr lang="es-ES" dirty="0"/>
            <a:t> en español, modelo n‑</a:t>
          </a:r>
          <a:r>
            <a:rPr lang="es-ES" dirty="0" err="1"/>
            <a:t>gram</a:t>
          </a:r>
          <a:r>
            <a:rPr lang="es-ES" dirty="0"/>
            <a:t> para baja latencia.</a:t>
          </a:r>
          <a:endParaRPr lang="en-US" dirty="0"/>
        </a:p>
      </dgm:t>
    </dgm:pt>
    <dgm:pt modelId="{9A3D400F-DFD3-4D45-AB6D-3240A55F64BA}" type="parTrans" cxnId="{6B5BBF10-7C72-41D5-9DAF-F47CCA9965F7}">
      <dgm:prSet/>
      <dgm:spPr/>
      <dgm:t>
        <a:bodyPr/>
        <a:lstStyle/>
        <a:p>
          <a:endParaRPr lang="en-US"/>
        </a:p>
      </dgm:t>
    </dgm:pt>
    <dgm:pt modelId="{50D2CC02-2299-4957-82D0-3B3E15D8E5D6}" type="sibTrans" cxnId="{6B5BBF10-7C72-41D5-9DAF-F47CCA9965F7}">
      <dgm:prSet/>
      <dgm:spPr/>
      <dgm:t>
        <a:bodyPr/>
        <a:lstStyle/>
        <a:p>
          <a:endParaRPr lang="en-US"/>
        </a:p>
      </dgm:t>
    </dgm:pt>
    <dgm:pt modelId="{3AF7CE4A-69F0-4C12-96A4-40F5D5CE4E64}">
      <dgm:prSet/>
      <dgm:spPr/>
      <dgm:t>
        <a:bodyPr/>
        <a:lstStyle/>
        <a:p>
          <a:r>
            <a:rPr lang="es-ES" dirty="0"/>
            <a:t>Conocimiento: ontología OWL (Protégé), reglas FOL, RAG con </a:t>
          </a:r>
          <a:r>
            <a:rPr lang="es-ES" dirty="0" err="1"/>
            <a:t>embeddings</a:t>
          </a:r>
          <a:r>
            <a:rPr lang="es-ES" dirty="0"/>
            <a:t>.</a:t>
          </a:r>
          <a:endParaRPr lang="en-US" dirty="0"/>
        </a:p>
      </dgm:t>
    </dgm:pt>
    <dgm:pt modelId="{BAFD927C-2C42-4AA9-9A53-EEBC353D2509}" type="parTrans" cxnId="{42C1947E-48D1-4BDF-A81B-960AEE56B2A7}">
      <dgm:prSet/>
      <dgm:spPr/>
      <dgm:t>
        <a:bodyPr/>
        <a:lstStyle/>
        <a:p>
          <a:endParaRPr lang="en-US"/>
        </a:p>
      </dgm:t>
    </dgm:pt>
    <dgm:pt modelId="{1565F1BC-A576-4934-8B7C-DBDB5C9BE6F4}" type="sibTrans" cxnId="{42C1947E-48D1-4BDF-A81B-960AEE56B2A7}">
      <dgm:prSet/>
      <dgm:spPr/>
      <dgm:t>
        <a:bodyPr/>
        <a:lstStyle/>
        <a:p>
          <a:endParaRPr lang="en-US"/>
        </a:p>
      </dgm:t>
    </dgm:pt>
    <dgm:pt modelId="{C88A1715-1E51-4AE3-BB50-079EEBEC09AB}">
      <dgm:prSet/>
      <dgm:spPr/>
      <dgm:t>
        <a:bodyPr/>
        <a:lstStyle/>
        <a:p>
          <a:r>
            <a:rPr lang="en-US" dirty="0" err="1"/>
            <a:t>Orquestación</a:t>
          </a:r>
          <a:r>
            <a:rPr lang="en-US" dirty="0"/>
            <a:t>: </a:t>
          </a:r>
          <a:r>
            <a:rPr lang="en-US" dirty="0" err="1"/>
            <a:t>LangChain</a:t>
          </a:r>
          <a:r>
            <a:rPr lang="en-US" dirty="0"/>
            <a:t>/LangGraph, API REST (</a:t>
          </a:r>
          <a:r>
            <a:rPr lang="en-US" dirty="0" err="1"/>
            <a:t>FastAPI</a:t>
          </a:r>
          <a:r>
            <a:rPr lang="en-US" dirty="0"/>
            <a:t>/Flask), </a:t>
          </a:r>
          <a:r>
            <a:rPr lang="en-US" dirty="0" err="1"/>
            <a:t>agentes</a:t>
          </a:r>
          <a:r>
            <a:rPr lang="en-US" dirty="0"/>
            <a:t> para </a:t>
          </a:r>
          <a:r>
            <a:rPr lang="en-US" dirty="0" err="1"/>
            <a:t>validación</a:t>
          </a:r>
          <a:r>
            <a:rPr lang="en-US" dirty="0"/>
            <a:t> </a:t>
          </a:r>
          <a:r>
            <a:rPr lang="en-US" dirty="0" err="1"/>
            <a:t>ontológica</a:t>
          </a:r>
          <a:r>
            <a:rPr lang="en-US" dirty="0"/>
            <a:t>.</a:t>
          </a:r>
        </a:p>
      </dgm:t>
    </dgm:pt>
    <dgm:pt modelId="{8AB937AA-BE76-4B16-9597-E42DF1DE1C97}" type="parTrans" cxnId="{1DCAE0E1-C807-4F25-B3DF-B025A712D9EA}">
      <dgm:prSet/>
      <dgm:spPr/>
      <dgm:t>
        <a:bodyPr/>
        <a:lstStyle/>
        <a:p>
          <a:endParaRPr lang="en-US"/>
        </a:p>
      </dgm:t>
    </dgm:pt>
    <dgm:pt modelId="{2955B307-0343-43E8-A46F-5E387EC1B4C3}" type="sibTrans" cxnId="{1DCAE0E1-C807-4F25-B3DF-B025A712D9EA}">
      <dgm:prSet/>
      <dgm:spPr/>
      <dgm:t>
        <a:bodyPr/>
        <a:lstStyle/>
        <a:p>
          <a:endParaRPr lang="en-US"/>
        </a:p>
      </dgm:t>
    </dgm:pt>
    <dgm:pt modelId="{3761BDE7-8EB0-4A58-9EB1-ADB7C13C5EB5}">
      <dgm:prSet/>
      <dgm:spPr/>
      <dgm:t>
        <a:bodyPr/>
        <a:lstStyle/>
        <a:p>
          <a:r>
            <a:rPr lang="es-ES" dirty="0"/>
            <a:t>Datos: vector store (FAISS/</a:t>
          </a:r>
          <a:r>
            <a:rPr lang="es-ES" dirty="0" err="1"/>
            <a:t>Pinecone</a:t>
          </a:r>
          <a:r>
            <a:rPr lang="es-ES" dirty="0"/>
            <a:t>), historial en SQLite/MySQL, métricas en tiempo real.</a:t>
          </a:r>
          <a:endParaRPr lang="en-US" dirty="0"/>
        </a:p>
      </dgm:t>
    </dgm:pt>
    <dgm:pt modelId="{B545F1DE-B993-4B22-8866-0F1373070786}" type="parTrans" cxnId="{2E517AF2-1E6B-4FD9-993F-5EB7787BA0CC}">
      <dgm:prSet/>
      <dgm:spPr/>
      <dgm:t>
        <a:bodyPr/>
        <a:lstStyle/>
        <a:p>
          <a:endParaRPr lang="en-US"/>
        </a:p>
      </dgm:t>
    </dgm:pt>
    <dgm:pt modelId="{08A76962-581B-4A91-A9BB-19E417BEF7DB}" type="sibTrans" cxnId="{2E517AF2-1E6B-4FD9-993F-5EB7787BA0CC}">
      <dgm:prSet/>
      <dgm:spPr/>
      <dgm:t>
        <a:bodyPr/>
        <a:lstStyle/>
        <a:p>
          <a:endParaRPr lang="en-US"/>
        </a:p>
      </dgm:t>
    </dgm:pt>
    <dgm:pt modelId="{B5461458-A7D1-45DA-AF5A-7A26496E0E5D}">
      <dgm:prSet/>
      <dgm:spPr/>
      <dgm:t>
        <a:bodyPr/>
        <a:lstStyle/>
        <a:p>
          <a:r>
            <a:rPr lang="en-US" dirty="0"/>
            <a:t>Frontend: barra de </a:t>
          </a:r>
          <a:r>
            <a:rPr lang="en-US" dirty="0" err="1"/>
            <a:t>sugerencias</a:t>
          </a:r>
          <a:r>
            <a:rPr lang="en-US" dirty="0"/>
            <a:t> web/</a:t>
          </a:r>
          <a:r>
            <a:rPr lang="en-US" dirty="0" err="1"/>
            <a:t>móvil</a:t>
          </a:r>
          <a:r>
            <a:rPr lang="en-US" dirty="0"/>
            <a:t> con </a:t>
          </a:r>
          <a:r>
            <a:rPr lang="en-US" dirty="0" err="1"/>
            <a:t>indicadores</a:t>
          </a:r>
          <a:r>
            <a:rPr lang="en-US" dirty="0"/>
            <a:t> de </a:t>
          </a:r>
          <a:r>
            <a:rPr lang="en-US" dirty="0" err="1"/>
            <a:t>confianza</a:t>
          </a:r>
          <a:r>
            <a:rPr lang="en-US" dirty="0"/>
            <a:t>.</a:t>
          </a:r>
        </a:p>
      </dgm:t>
    </dgm:pt>
    <dgm:pt modelId="{868CA322-78C2-4F3F-94A3-66BD330F12C4}" type="parTrans" cxnId="{0A0D64ED-E9C3-4EB0-A525-04D97A322CA0}">
      <dgm:prSet/>
      <dgm:spPr/>
      <dgm:t>
        <a:bodyPr/>
        <a:lstStyle/>
        <a:p>
          <a:endParaRPr lang="en-US"/>
        </a:p>
      </dgm:t>
    </dgm:pt>
    <dgm:pt modelId="{D9AA4C76-CD80-44ED-9FA4-474CC7028DC4}" type="sibTrans" cxnId="{0A0D64ED-E9C3-4EB0-A525-04D97A322CA0}">
      <dgm:prSet/>
      <dgm:spPr/>
      <dgm:t>
        <a:bodyPr/>
        <a:lstStyle/>
        <a:p>
          <a:endParaRPr lang="en-US"/>
        </a:p>
      </dgm:t>
    </dgm:pt>
    <dgm:pt modelId="{9507D9D6-EF5A-420B-862C-EB64CC7576D6}" type="pres">
      <dgm:prSet presAssocID="{57455540-993A-4D09-A47F-25081526DAF2}" presName="root" presStyleCnt="0">
        <dgm:presLayoutVars>
          <dgm:dir/>
          <dgm:resizeHandles val="exact"/>
        </dgm:presLayoutVars>
      </dgm:prSet>
      <dgm:spPr/>
    </dgm:pt>
    <dgm:pt modelId="{725DCEA0-8C03-4D11-93F0-7D320F8E0B5D}" type="pres">
      <dgm:prSet presAssocID="{46E6D4A6-75F2-4FBE-927A-B838BE721CEC}" presName="compNode" presStyleCnt="0"/>
      <dgm:spPr/>
    </dgm:pt>
    <dgm:pt modelId="{C58E8A04-CD92-464B-8771-108CD0E19869}" type="pres">
      <dgm:prSet presAssocID="{46E6D4A6-75F2-4FBE-927A-B838BE721CEC}" presName="bgRect" presStyleLbl="bgShp" presStyleIdx="0" presStyleCnt="5"/>
      <dgm:spPr/>
    </dgm:pt>
    <dgm:pt modelId="{45296870-CEA4-49E9-AC78-272F402F6450}" type="pres">
      <dgm:prSet presAssocID="{46E6D4A6-75F2-4FBE-927A-B838BE721CE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8D081B6E-79C9-45A6-B665-454403AF4E1C}" type="pres">
      <dgm:prSet presAssocID="{46E6D4A6-75F2-4FBE-927A-B838BE721CEC}" presName="spaceRect" presStyleCnt="0"/>
      <dgm:spPr/>
    </dgm:pt>
    <dgm:pt modelId="{63D77F39-E61B-46A0-8A56-09DEF8160679}" type="pres">
      <dgm:prSet presAssocID="{46E6D4A6-75F2-4FBE-927A-B838BE721CEC}" presName="parTx" presStyleLbl="revTx" presStyleIdx="0" presStyleCnt="5">
        <dgm:presLayoutVars>
          <dgm:chMax val="0"/>
          <dgm:chPref val="0"/>
        </dgm:presLayoutVars>
      </dgm:prSet>
      <dgm:spPr/>
    </dgm:pt>
    <dgm:pt modelId="{C5D219D8-A4E1-4E32-A0B0-C7CCE3A00187}" type="pres">
      <dgm:prSet presAssocID="{50D2CC02-2299-4957-82D0-3B3E15D8E5D6}" presName="sibTrans" presStyleCnt="0"/>
      <dgm:spPr/>
    </dgm:pt>
    <dgm:pt modelId="{7E30D9F2-982A-4316-9A42-7B2F84E7FB63}" type="pres">
      <dgm:prSet presAssocID="{3AF7CE4A-69F0-4C12-96A4-40F5D5CE4E64}" presName="compNode" presStyleCnt="0"/>
      <dgm:spPr/>
    </dgm:pt>
    <dgm:pt modelId="{045406A2-1FAD-42E1-838F-9ED5AF9B8FC9}" type="pres">
      <dgm:prSet presAssocID="{3AF7CE4A-69F0-4C12-96A4-40F5D5CE4E64}" presName="bgRect" presStyleLbl="bgShp" presStyleIdx="1" presStyleCnt="5"/>
      <dgm:spPr/>
    </dgm:pt>
    <dgm:pt modelId="{4F285247-0599-4945-94CE-4CC47E36C2EA}" type="pres">
      <dgm:prSet presAssocID="{3AF7CE4A-69F0-4C12-96A4-40F5D5CE4E6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75C9F57-DB0A-4DE7-B806-40EA00480339}" type="pres">
      <dgm:prSet presAssocID="{3AF7CE4A-69F0-4C12-96A4-40F5D5CE4E64}" presName="spaceRect" presStyleCnt="0"/>
      <dgm:spPr/>
    </dgm:pt>
    <dgm:pt modelId="{2CE33C20-40DA-4364-9E70-F3CDE56062B1}" type="pres">
      <dgm:prSet presAssocID="{3AF7CE4A-69F0-4C12-96A4-40F5D5CE4E64}" presName="parTx" presStyleLbl="revTx" presStyleIdx="1" presStyleCnt="5">
        <dgm:presLayoutVars>
          <dgm:chMax val="0"/>
          <dgm:chPref val="0"/>
        </dgm:presLayoutVars>
      </dgm:prSet>
      <dgm:spPr/>
    </dgm:pt>
    <dgm:pt modelId="{EAF15607-3502-4484-95AE-4130255F6B23}" type="pres">
      <dgm:prSet presAssocID="{1565F1BC-A576-4934-8B7C-DBDB5C9BE6F4}" presName="sibTrans" presStyleCnt="0"/>
      <dgm:spPr/>
    </dgm:pt>
    <dgm:pt modelId="{3B8E43F6-02F8-4442-B878-E44B17FE281C}" type="pres">
      <dgm:prSet presAssocID="{C88A1715-1E51-4AE3-BB50-079EEBEC09AB}" presName="compNode" presStyleCnt="0"/>
      <dgm:spPr/>
    </dgm:pt>
    <dgm:pt modelId="{6BF66A92-287E-43CE-AD3F-EB958B801EA7}" type="pres">
      <dgm:prSet presAssocID="{C88A1715-1E51-4AE3-BB50-079EEBEC09AB}" presName="bgRect" presStyleLbl="bgShp" presStyleIdx="2" presStyleCnt="5"/>
      <dgm:spPr/>
    </dgm:pt>
    <dgm:pt modelId="{0104F4ED-BA6A-494A-863D-D46ACE0F9B57}" type="pres">
      <dgm:prSet presAssocID="{C88A1715-1E51-4AE3-BB50-079EEBEC09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ja registradora"/>
        </a:ext>
      </dgm:extLst>
    </dgm:pt>
    <dgm:pt modelId="{4C6DF553-227A-4C02-917D-FBD296EFBA2F}" type="pres">
      <dgm:prSet presAssocID="{C88A1715-1E51-4AE3-BB50-079EEBEC09AB}" presName="spaceRect" presStyleCnt="0"/>
      <dgm:spPr/>
    </dgm:pt>
    <dgm:pt modelId="{EE9360CF-648C-46D7-89AD-7BE33952C99D}" type="pres">
      <dgm:prSet presAssocID="{C88A1715-1E51-4AE3-BB50-079EEBEC09AB}" presName="parTx" presStyleLbl="revTx" presStyleIdx="2" presStyleCnt="5">
        <dgm:presLayoutVars>
          <dgm:chMax val="0"/>
          <dgm:chPref val="0"/>
        </dgm:presLayoutVars>
      </dgm:prSet>
      <dgm:spPr/>
    </dgm:pt>
    <dgm:pt modelId="{D3A2B712-E793-441E-803A-54C718D09B7F}" type="pres">
      <dgm:prSet presAssocID="{2955B307-0343-43E8-A46F-5E387EC1B4C3}" presName="sibTrans" presStyleCnt="0"/>
      <dgm:spPr/>
    </dgm:pt>
    <dgm:pt modelId="{6BA9114A-0906-434F-B83D-533DC5741145}" type="pres">
      <dgm:prSet presAssocID="{3761BDE7-8EB0-4A58-9EB1-ADB7C13C5EB5}" presName="compNode" presStyleCnt="0"/>
      <dgm:spPr/>
    </dgm:pt>
    <dgm:pt modelId="{2E1DC94D-A903-489C-ADB5-FACB6D7B8EA8}" type="pres">
      <dgm:prSet presAssocID="{3761BDE7-8EB0-4A58-9EB1-ADB7C13C5EB5}" presName="bgRect" presStyleLbl="bgShp" presStyleIdx="3" presStyleCnt="5"/>
      <dgm:spPr/>
    </dgm:pt>
    <dgm:pt modelId="{84C2AFCB-34E5-4669-B8BF-391107BB4436}" type="pres">
      <dgm:prSet presAssocID="{3761BDE7-8EB0-4A58-9EB1-ADB7C13C5EB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BAABD545-286F-4416-AEAE-6048F0EDC095}" type="pres">
      <dgm:prSet presAssocID="{3761BDE7-8EB0-4A58-9EB1-ADB7C13C5EB5}" presName="spaceRect" presStyleCnt="0"/>
      <dgm:spPr/>
    </dgm:pt>
    <dgm:pt modelId="{63D4CD8D-13E1-4DF1-90C8-E2C994C13AFB}" type="pres">
      <dgm:prSet presAssocID="{3761BDE7-8EB0-4A58-9EB1-ADB7C13C5EB5}" presName="parTx" presStyleLbl="revTx" presStyleIdx="3" presStyleCnt="5">
        <dgm:presLayoutVars>
          <dgm:chMax val="0"/>
          <dgm:chPref val="0"/>
        </dgm:presLayoutVars>
      </dgm:prSet>
      <dgm:spPr/>
    </dgm:pt>
    <dgm:pt modelId="{BE235558-5B9F-4880-9ED7-CCA9CA9F5C07}" type="pres">
      <dgm:prSet presAssocID="{08A76962-581B-4A91-A9BB-19E417BEF7DB}" presName="sibTrans" presStyleCnt="0"/>
      <dgm:spPr/>
    </dgm:pt>
    <dgm:pt modelId="{1A066C54-B4E7-42DE-B455-EF0CFD799B3F}" type="pres">
      <dgm:prSet presAssocID="{B5461458-A7D1-45DA-AF5A-7A26496E0E5D}" presName="compNode" presStyleCnt="0"/>
      <dgm:spPr/>
    </dgm:pt>
    <dgm:pt modelId="{0B0E8AA1-DE30-4221-8214-41642FDFC6F9}" type="pres">
      <dgm:prSet presAssocID="{B5461458-A7D1-45DA-AF5A-7A26496E0E5D}" presName="bgRect" presStyleLbl="bgShp" presStyleIdx="4" presStyleCnt="5"/>
      <dgm:spPr/>
    </dgm:pt>
    <dgm:pt modelId="{4F4DFEDB-CAA3-4A8B-A57C-74028626C494}" type="pres">
      <dgm:prSet presAssocID="{B5461458-A7D1-45DA-AF5A-7A26496E0E5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5DD87C5-7096-4A68-B01D-898E4638E4B7}" type="pres">
      <dgm:prSet presAssocID="{B5461458-A7D1-45DA-AF5A-7A26496E0E5D}" presName="spaceRect" presStyleCnt="0"/>
      <dgm:spPr/>
    </dgm:pt>
    <dgm:pt modelId="{56C78842-2882-4E58-B8D1-E87B25672F75}" type="pres">
      <dgm:prSet presAssocID="{B5461458-A7D1-45DA-AF5A-7A26496E0E5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B5BBF10-7C72-41D5-9DAF-F47CCA9965F7}" srcId="{57455540-993A-4D09-A47F-25081526DAF2}" destId="{46E6D4A6-75F2-4FBE-927A-B838BE721CEC}" srcOrd="0" destOrd="0" parTransId="{9A3D400F-DFD3-4D45-AB6D-3240A55F64BA}" sibTransId="{50D2CC02-2299-4957-82D0-3B3E15D8E5D6}"/>
    <dgm:cxn modelId="{BCBAD638-8A4C-4B21-BD0C-E94739286470}" type="presOf" srcId="{57455540-993A-4D09-A47F-25081526DAF2}" destId="{9507D9D6-EF5A-420B-862C-EB64CC7576D6}" srcOrd="0" destOrd="0" presId="urn:microsoft.com/office/officeart/2018/2/layout/IconVerticalSolidList"/>
    <dgm:cxn modelId="{8550933E-D6E3-45ED-A201-85066F49530F}" type="presOf" srcId="{C88A1715-1E51-4AE3-BB50-079EEBEC09AB}" destId="{EE9360CF-648C-46D7-89AD-7BE33952C99D}" srcOrd="0" destOrd="0" presId="urn:microsoft.com/office/officeart/2018/2/layout/IconVerticalSolidList"/>
    <dgm:cxn modelId="{8BAFEE54-5474-4DCA-8E85-9FCB73FF202E}" type="presOf" srcId="{3AF7CE4A-69F0-4C12-96A4-40F5D5CE4E64}" destId="{2CE33C20-40DA-4364-9E70-F3CDE56062B1}" srcOrd="0" destOrd="0" presId="urn:microsoft.com/office/officeart/2018/2/layout/IconVerticalSolidList"/>
    <dgm:cxn modelId="{42C1947E-48D1-4BDF-A81B-960AEE56B2A7}" srcId="{57455540-993A-4D09-A47F-25081526DAF2}" destId="{3AF7CE4A-69F0-4C12-96A4-40F5D5CE4E64}" srcOrd="1" destOrd="0" parTransId="{BAFD927C-2C42-4AA9-9A53-EEBC353D2509}" sibTransId="{1565F1BC-A576-4934-8B7C-DBDB5C9BE6F4}"/>
    <dgm:cxn modelId="{7D858388-C32C-46B0-95DD-51481835798F}" type="presOf" srcId="{3761BDE7-8EB0-4A58-9EB1-ADB7C13C5EB5}" destId="{63D4CD8D-13E1-4DF1-90C8-E2C994C13AFB}" srcOrd="0" destOrd="0" presId="urn:microsoft.com/office/officeart/2018/2/layout/IconVerticalSolidList"/>
    <dgm:cxn modelId="{B9E0EDAF-3B4E-4392-B99F-1B7A54C6C810}" type="presOf" srcId="{46E6D4A6-75F2-4FBE-927A-B838BE721CEC}" destId="{63D77F39-E61B-46A0-8A56-09DEF8160679}" srcOrd="0" destOrd="0" presId="urn:microsoft.com/office/officeart/2018/2/layout/IconVerticalSolidList"/>
    <dgm:cxn modelId="{D0060ECD-F513-40DB-A5FD-079496DB57C3}" type="presOf" srcId="{B5461458-A7D1-45DA-AF5A-7A26496E0E5D}" destId="{56C78842-2882-4E58-B8D1-E87B25672F75}" srcOrd="0" destOrd="0" presId="urn:microsoft.com/office/officeart/2018/2/layout/IconVerticalSolidList"/>
    <dgm:cxn modelId="{1DCAE0E1-C807-4F25-B3DF-B025A712D9EA}" srcId="{57455540-993A-4D09-A47F-25081526DAF2}" destId="{C88A1715-1E51-4AE3-BB50-079EEBEC09AB}" srcOrd="2" destOrd="0" parTransId="{8AB937AA-BE76-4B16-9597-E42DF1DE1C97}" sibTransId="{2955B307-0343-43E8-A46F-5E387EC1B4C3}"/>
    <dgm:cxn modelId="{0A0D64ED-E9C3-4EB0-A525-04D97A322CA0}" srcId="{57455540-993A-4D09-A47F-25081526DAF2}" destId="{B5461458-A7D1-45DA-AF5A-7A26496E0E5D}" srcOrd="4" destOrd="0" parTransId="{868CA322-78C2-4F3F-94A3-66BD330F12C4}" sibTransId="{D9AA4C76-CD80-44ED-9FA4-474CC7028DC4}"/>
    <dgm:cxn modelId="{2E517AF2-1E6B-4FD9-993F-5EB7787BA0CC}" srcId="{57455540-993A-4D09-A47F-25081526DAF2}" destId="{3761BDE7-8EB0-4A58-9EB1-ADB7C13C5EB5}" srcOrd="3" destOrd="0" parTransId="{B545F1DE-B993-4B22-8866-0F1373070786}" sibTransId="{08A76962-581B-4A91-A9BB-19E417BEF7DB}"/>
    <dgm:cxn modelId="{E1B6BA34-BD6D-4B0C-AB6C-A89A21D4F68C}" type="presParOf" srcId="{9507D9D6-EF5A-420B-862C-EB64CC7576D6}" destId="{725DCEA0-8C03-4D11-93F0-7D320F8E0B5D}" srcOrd="0" destOrd="0" presId="urn:microsoft.com/office/officeart/2018/2/layout/IconVerticalSolidList"/>
    <dgm:cxn modelId="{25D18B38-6D67-40E3-81D0-9C07C55F7BDD}" type="presParOf" srcId="{725DCEA0-8C03-4D11-93F0-7D320F8E0B5D}" destId="{C58E8A04-CD92-464B-8771-108CD0E19869}" srcOrd="0" destOrd="0" presId="urn:microsoft.com/office/officeart/2018/2/layout/IconVerticalSolidList"/>
    <dgm:cxn modelId="{C68167C3-2F4F-44DF-A1E1-1C076CBC9280}" type="presParOf" srcId="{725DCEA0-8C03-4D11-93F0-7D320F8E0B5D}" destId="{45296870-CEA4-49E9-AC78-272F402F6450}" srcOrd="1" destOrd="0" presId="urn:microsoft.com/office/officeart/2018/2/layout/IconVerticalSolidList"/>
    <dgm:cxn modelId="{1917A644-0FAB-41BE-B39D-A07B9BB0EC8E}" type="presParOf" srcId="{725DCEA0-8C03-4D11-93F0-7D320F8E0B5D}" destId="{8D081B6E-79C9-45A6-B665-454403AF4E1C}" srcOrd="2" destOrd="0" presId="urn:microsoft.com/office/officeart/2018/2/layout/IconVerticalSolidList"/>
    <dgm:cxn modelId="{2C51C820-7F77-4F1D-96F1-B1E52DBEC33F}" type="presParOf" srcId="{725DCEA0-8C03-4D11-93F0-7D320F8E0B5D}" destId="{63D77F39-E61B-46A0-8A56-09DEF8160679}" srcOrd="3" destOrd="0" presId="urn:microsoft.com/office/officeart/2018/2/layout/IconVerticalSolidList"/>
    <dgm:cxn modelId="{1423E25D-69E2-4D69-94E1-BFEF7D0AE4AB}" type="presParOf" srcId="{9507D9D6-EF5A-420B-862C-EB64CC7576D6}" destId="{C5D219D8-A4E1-4E32-A0B0-C7CCE3A00187}" srcOrd="1" destOrd="0" presId="urn:microsoft.com/office/officeart/2018/2/layout/IconVerticalSolidList"/>
    <dgm:cxn modelId="{2266BAEB-EE8E-4799-B07F-8037333CBC74}" type="presParOf" srcId="{9507D9D6-EF5A-420B-862C-EB64CC7576D6}" destId="{7E30D9F2-982A-4316-9A42-7B2F84E7FB63}" srcOrd="2" destOrd="0" presId="urn:microsoft.com/office/officeart/2018/2/layout/IconVerticalSolidList"/>
    <dgm:cxn modelId="{2340C79C-0FD6-4BD4-B2E8-537E0027C0BC}" type="presParOf" srcId="{7E30D9F2-982A-4316-9A42-7B2F84E7FB63}" destId="{045406A2-1FAD-42E1-838F-9ED5AF9B8FC9}" srcOrd="0" destOrd="0" presId="urn:microsoft.com/office/officeart/2018/2/layout/IconVerticalSolidList"/>
    <dgm:cxn modelId="{8AEDE382-A426-496E-B6CA-CF347379F610}" type="presParOf" srcId="{7E30D9F2-982A-4316-9A42-7B2F84E7FB63}" destId="{4F285247-0599-4945-94CE-4CC47E36C2EA}" srcOrd="1" destOrd="0" presId="urn:microsoft.com/office/officeart/2018/2/layout/IconVerticalSolidList"/>
    <dgm:cxn modelId="{3A46DC59-E4D5-42FE-8125-B7A5DB874214}" type="presParOf" srcId="{7E30D9F2-982A-4316-9A42-7B2F84E7FB63}" destId="{175C9F57-DB0A-4DE7-B806-40EA00480339}" srcOrd="2" destOrd="0" presId="urn:microsoft.com/office/officeart/2018/2/layout/IconVerticalSolidList"/>
    <dgm:cxn modelId="{6040455C-03A5-406B-9C19-6367EB7BB5D4}" type="presParOf" srcId="{7E30D9F2-982A-4316-9A42-7B2F84E7FB63}" destId="{2CE33C20-40DA-4364-9E70-F3CDE56062B1}" srcOrd="3" destOrd="0" presId="urn:microsoft.com/office/officeart/2018/2/layout/IconVerticalSolidList"/>
    <dgm:cxn modelId="{66A9F74C-3D38-469D-A06F-A1F46231FA76}" type="presParOf" srcId="{9507D9D6-EF5A-420B-862C-EB64CC7576D6}" destId="{EAF15607-3502-4484-95AE-4130255F6B23}" srcOrd="3" destOrd="0" presId="urn:microsoft.com/office/officeart/2018/2/layout/IconVerticalSolidList"/>
    <dgm:cxn modelId="{704C92B9-3350-4AAE-9B63-43883DD110F9}" type="presParOf" srcId="{9507D9D6-EF5A-420B-862C-EB64CC7576D6}" destId="{3B8E43F6-02F8-4442-B878-E44B17FE281C}" srcOrd="4" destOrd="0" presId="urn:microsoft.com/office/officeart/2018/2/layout/IconVerticalSolidList"/>
    <dgm:cxn modelId="{2428BE13-F552-4B32-9C91-8BF1BFAE1705}" type="presParOf" srcId="{3B8E43F6-02F8-4442-B878-E44B17FE281C}" destId="{6BF66A92-287E-43CE-AD3F-EB958B801EA7}" srcOrd="0" destOrd="0" presId="urn:microsoft.com/office/officeart/2018/2/layout/IconVerticalSolidList"/>
    <dgm:cxn modelId="{CE2CAC6E-4E1E-471B-82CF-7233555F44D6}" type="presParOf" srcId="{3B8E43F6-02F8-4442-B878-E44B17FE281C}" destId="{0104F4ED-BA6A-494A-863D-D46ACE0F9B57}" srcOrd="1" destOrd="0" presId="urn:microsoft.com/office/officeart/2018/2/layout/IconVerticalSolidList"/>
    <dgm:cxn modelId="{262F8A7A-85C4-4871-9546-191DDF3DA2E1}" type="presParOf" srcId="{3B8E43F6-02F8-4442-B878-E44B17FE281C}" destId="{4C6DF553-227A-4C02-917D-FBD296EFBA2F}" srcOrd="2" destOrd="0" presId="urn:microsoft.com/office/officeart/2018/2/layout/IconVerticalSolidList"/>
    <dgm:cxn modelId="{0C8FC691-FDEF-41B8-8330-82F5A24EF822}" type="presParOf" srcId="{3B8E43F6-02F8-4442-B878-E44B17FE281C}" destId="{EE9360CF-648C-46D7-89AD-7BE33952C99D}" srcOrd="3" destOrd="0" presId="urn:microsoft.com/office/officeart/2018/2/layout/IconVerticalSolidList"/>
    <dgm:cxn modelId="{D8EB6D2D-462B-4833-907B-BFA664472675}" type="presParOf" srcId="{9507D9D6-EF5A-420B-862C-EB64CC7576D6}" destId="{D3A2B712-E793-441E-803A-54C718D09B7F}" srcOrd="5" destOrd="0" presId="urn:microsoft.com/office/officeart/2018/2/layout/IconVerticalSolidList"/>
    <dgm:cxn modelId="{F1156D98-ED1D-4B42-8F66-397521AAE2F2}" type="presParOf" srcId="{9507D9D6-EF5A-420B-862C-EB64CC7576D6}" destId="{6BA9114A-0906-434F-B83D-533DC5741145}" srcOrd="6" destOrd="0" presId="urn:microsoft.com/office/officeart/2018/2/layout/IconVerticalSolidList"/>
    <dgm:cxn modelId="{DD4A5404-777A-4483-BE1B-761F9DCE5B15}" type="presParOf" srcId="{6BA9114A-0906-434F-B83D-533DC5741145}" destId="{2E1DC94D-A903-489C-ADB5-FACB6D7B8EA8}" srcOrd="0" destOrd="0" presId="urn:microsoft.com/office/officeart/2018/2/layout/IconVerticalSolidList"/>
    <dgm:cxn modelId="{97A0DDE3-5C4D-47BB-9600-52AB59A44335}" type="presParOf" srcId="{6BA9114A-0906-434F-B83D-533DC5741145}" destId="{84C2AFCB-34E5-4669-B8BF-391107BB4436}" srcOrd="1" destOrd="0" presId="urn:microsoft.com/office/officeart/2018/2/layout/IconVerticalSolidList"/>
    <dgm:cxn modelId="{D09A98B1-569F-445E-A3EF-F4C197D58421}" type="presParOf" srcId="{6BA9114A-0906-434F-B83D-533DC5741145}" destId="{BAABD545-286F-4416-AEAE-6048F0EDC095}" srcOrd="2" destOrd="0" presId="urn:microsoft.com/office/officeart/2018/2/layout/IconVerticalSolidList"/>
    <dgm:cxn modelId="{837C82AE-CD22-4984-861C-561809E526E5}" type="presParOf" srcId="{6BA9114A-0906-434F-B83D-533DC5741145}" destId="{63D4CD8D-13E1-4DF1-90C8-E2C994C13AFB}" srcOrd="3" destOrd="0" presId="urn:microsoft.com/office/officeart/2018/2/layout/IconVerticalSolidList"/>
    <dgm:cxn modelId="{C0565BC8-2F81-4880-8A4A-EF90E695143C}" type="presParOf" srcId="{9507D9D6-EF5A-420B-862C-EB64CC7576D6}" destId="{BE235558-5B9F-4880-9ED7-CCA9CA9F5C07}" srcOrd="7" destOrd="0" presId="urn:microsoft.com/office/officeart/2018/2/layout/IconVerticalSolidList"/>
    <dgm:cxn modelId="{D44DEF5E-1053-4189-B8A8-439E2E7527C6}" type="presParOf" srcId="{9507D9D6-EF5A-420B-862C-EB64CC7576D6}" destId="{1A066C54-B4E7-42DE-B455-EF0CFD799B3F}" srcOrd="8" destOrd="0" presId="urn:microsoft.com/office/officeart/2018/2/layout/IconVerticalSolidList"/>
    <dgm:cxn modelId="{1345CD87-5FE6-44AE-98F8-823D39157E13}" type="presParOf" srcId="{1A066C54-B4E7-42DE-B455-EF0CFD799B3F}" destId="{0B0E8AA1-DE30-4221-8214-41642FDFC6F9}" srcOrd="0" destOrd="0" presId="urn:microsoft.com/office/officeart/2018/2/layout/IconVerticalSolidList"/>
    <dgm:cxn modelId="{8C85CDC9-EDD6-4BFF-A3E2-FAD1C321D8A7}" type="presParOf" srcId="{1A066C54-B4E7-42DE-B455-EF0CFD799B3F}" destId="{4F4DFEDB-CAA3-4A8B-A57C-74028626C494}" srcOrd="1" destOrd="0" presId="urn:microsoft.com/office/officeart/2018/2/layout/IconVerticalSolidList"/>
    <dgm:cxn modelId="{7C3962F4-47C7-4324-8A02-4B17115CB5BD}" type="presParOf" srcId="{1A066C54-B4E7-42DE-B455-EF0CFD799B3F}" destId="{B5DD87C5-7096-4A68-B01D-898E4638E4B7}" srcOrd="2" destOrd="0" presId="urn:microsoft.com/office/officeart/2018/2/layout/IconVerticalSolidList"/>
    <dgm:cxn modelId="{2719C6A4-B2D1-47F5-93EA-3B07880DF315}" type="presParOf" srcId="{1A066C54-B4E7-42DE-B455-EF0CFD799B3F}" destId="{56C78842-2882-4E58-B8D1-E87B25672F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A42A77-D51F-475C-848D-F26D1FAB82D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1CA5E65-D0EE-4D04-ADAE-E3406460213B}">
      <dgm:prSet/>
      <dgm:spPr/>
      <dgm:t>
        <a:bodyPr/>
        <a:lstStyle/>
        <a:p>
          <a:r>
            <a:rPr lang="es-ES" dirty="0"/>
            <a:t>PEAS guía las decisiones y permite evaluación objetiva y continua.</a:t>
          </a:r>
          <a:endParaRPr lang="en-US" dirty="0"/>
        </a:p>
      </dgm:t>
    </dgm:pt>
    <dgm:pt modelId="{6596BEB4-B66B-484C-81FD-59C81E7613CC}" type="parTrans" cxnId="{65A08FFE-1C22-42DD-9662-D699982243D7}">
      <dgm:prSet/>
      <dgm:spPr/>
      <dgm:t>
        <a:bodyPr/>
        <a:lstStyle/>
        <a:p>
          <a:endParaRPr lang="en-US"/>
        </a:p>
      </dgm:t>
    </dgm:pt>
    <dgm:pt modelId="{30E7DA6C-90F7-42C1-94D9-6F9CB81E57A2}" type="sibTrans" cxnId="{65A08FFE-1C22-42DD-9662-D699982243D7}">
      <dgm:prSet/>
      <dgm:spPr/>
      <dgm:t>
        <a:bodyPr/>
        <a:lstStyle/>
        <a:p>
          <a:endParaRPr lang="en-US"/>
        </a:p>
      </dgm:t>
    </dgm:pt>
    <dgm:pt modelId="{F7244BFB-B1EE-434C-A78D-FD82D150B703}">
      <dgm:prSet/>
      <dgm:spPr/>
      <dgm:t>
        <a:bodyPr/>
        <a:lstStyle/>
        <a:p>
          <a:r>
            <a:rPr lang="es-ES" dirty="0"/>
            <a:t>La combinación simbólica‑estadística (FOL + ontología + modelos neuronales) eleva corrección gramatical y pertinencia cultural.</a:t>
          </a:r>
          <a:endParaRPr lang="en-US" dirty="0"/>
        </a:p>
      </dgm:t>
    </dgm:pt>
    <dgm:pt modelId="{D6F04AA1-21F8-4C3A-A008-30EB55DB81BA}" type="parTrans" cxnId="{84EAD291-BF32-4F1E-9E7C-DFFCC76EAE7C}">
      <dgm:prSet/>
      <dgm:spPr/>
      <dgm:t>
        <a:bodyPr/>
        <a:lstStyle/>
        <a:p>
          <a:endParaRPr lang="en-US"/>
        </a:p>
      </dgm:t>
    </dgm:pt>
    <dgm:pt modelId="{4309BEAD-D9FF-45CF-BE53-FC5A77717F4B}" type="sibTrans" cxnId="{84EAD291-BF32-4F1E-9E7C-DFFCC76EAE7C}">
      <dgm:prSet/>
      <dgm:spPr/>
      <dgm:t>
        <a:bodyPr/>
        <a:lstStyle/>
        <a:p>
          <a:endParaRPr lang="en-US"/>
        </a:p>
      </dgm:t>
    </dgm:pt>
    <dgm:pt modelId="{CC296CC5-0650-4604-A8FE-87664C0477B5}">
      <dgm:prSet/>
      <dgm:spPr/>
      <dgm:t>
        <a:bodyPr/>
        <a:lstStyle/>
        <a:p>
          <a:r>
            <a:rPr lang="es-ES" dirty="0"/>
            <a:t>El ciclo percepción‑razonamiento‑acción con retroalimentación sostiene la mejora y la personalización.</a:t>
          </a:r>
          <a:endParaRPr lang="en-US" dirty="0"/>
        </a:p>
      </dgm:t>
    </dgm:pt>
    <dgm:pt modelId="{EBB17BC0-CEC7-4937-B091-4819605AB357}" type="parTrans" cxnId="{0CE92A0E-28AF-4E12-92E8-810F020770B0}">
      <dgm:prSet/>
      <dgm:spPr/>
      <dgm:t>
        <a:bodyPr/>
        <a:lstStyle/>
        <a:p>
          <a:endParaRPr lang="en-US"/>
        </a:p>
      </dgm:t>
    </dgm:pt>
    <dgm:pt modelId="{E0E69BD4-4334-4417-B9DA-B76D256E4C74}" type="sibTrans" cxnId="{0CE92A0E-28AF-4E12-92E8-810F020770B0}">
      <dgm:prSet/>
      <dgm:spPr/>
      <dgm:t>
        <a:bodyPr/>
        <a:lstStyle/>
        <a:p>
          <a:endParaRPr lang="en-US"/>
        </a:p>
      </dgm:t>
    </dgm:pt>
    <dgm:pt modelId="{CD56A0BB-76A7-49EE-ACB9-579E14DD2FE5}" type="pres">
      <dgm:prSet presAssocID="{34A42A77-D51F-475C-848D-F26D1FAB82D0}" presName="root" presStyleCnt="0">
        <dgm:presLayoutVars>
          <dgm:dir/>
          <dgm:resizeHandles val="exact"/>
        </dgm:presLayoutVars>
      </dgm:prSet>
      <dgm:spPr/>
    </dgm:pt>
    <dgm:pt modelId="{77D1AFDC-6E7F-4EB4-B953-5C6A796FAA0B}" type="pres">
      <dgm:prSet presAssocID="{C1CA5E65-D0EE-4D04-ADAE-E3406460213B}" presName="compNode" presStyleCnt="0"/>
      <dgm:spPr/>
    </dgm:pt>
    <dgm:pt modelId="{DE096923-3FCC-4B8B-9D97-93A6C152D1AA}" type="pres">
      <dgm:prSet presAssocID="{C1CA5E65-D0EE-4D04-ADAE-E3406460213B}" presName="bgRect" presStyleLbl="bgShp" presStyleIdx="0" presStyleCnt="3"/>
      <dgm:spPr/>
    </dgm:pt>
    <dgm:pt modelId="{CEB5CF27-8794-4F35-A539-4D4A17DE4CAA}" type="pres">
      <dgm:prSet presAssocID="{C1CA5E65-D0EE-4D04-ADAE-E340646021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ngua"/>
        </a:ext>
      </dgm:extLst>
    </dgm:pt>
    <dgm:pt modelId="{BE1CC97F-2B8B-4958-B544-77FC9206840C}" type="pres">
      <dgm:prSet presAssocID="{C1CA5E65-D0EE-4D04-ADAE-E3406460213B}" presName="spaceRect" presStyleCnt="0"/>
      <dgm:spPr/>
    </dgm:pt>
    <dgm:pt modelId="{40DB67AA-7B52-4190-A460-7160CF1CED39}" type="pres">
      <dgm:prSet presAssocID="{C1CA5E65-D0EE-4D04-ADAE-E3406460213B}" presName="parTx" presStyleLbl="revTx" presStyleIdx="0" presStyleCnt="3">
        <dgm:presLayoutVars>
          <dgm:chMax val="0"/>
          <dgm:chPref val="0"/>
        </dgm:presLayoutVars>
      </dgm:prSet>
      <dgm:spPr/>
    </dgm:pt>
    <dgm:pt modelId="{4013F80E-B69D-452B-888A-8F0C16C2D1EA}" type="pres">
      <dgm:prSet presAssocID="{30E7DA6C-90F7-42C1-94D9-6F9CB81E57A2}" presName="sibTrans" presStyleCnt="0"/>
      <dgm:spPr/>
    </dgm:pt>
    <dgm:pt modelId="{C2B27823-5353-409F-BD08-5BE56C79C0B7}" type="pres">
      <dgm:prSet presAssocID="{F7244BFB-B1EE-434C-A78D-FD82D150B703}" presName="compNode" presStyleCnt="0"/>
      <dgm:spPr/>
    </dgm:pt>
    <dgm:pt modelId="{5672A410-DC94-496E-A50D-52BD9D0260B7}" type="pres">
      <dgm:prSet presAssocID="{F7244BFB-B1EE-434C-A78D-FD82D150B703}" presName="bgRect" presStyleLbl="bgShp" presStyleIdx="1" presStyleCnt="3"/>
      <dgm:spPr/>
    </dgm:pt>
    <dgm:pt modelId="{FF87205B-9299-4D98-90A6-2C52C3769D59}" type="pres">
      <dgm:prSet presAssocID="{F7244BFB-B1EE-434C-A78D-FD82D150B7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E893AC44-27B2-4778-89F7-23BB96D3086D}" type="pres">
      <dgm:prSet presAssocID="{F7244BFB-B1EE-434C-A78D-FD82D150B703}" presName="spaceRect" presStyleCnt="0"/>
      <dgm:spPr/>
    </dgm:pt>
    <dgm:pt modelId="{4CA81C5A-AB21-4668-96C6-52E377F15BDA}" type="pres">
      <dgm:prSet presAssocID="{F7244BFB-B1EE-434C-A78D-FD82D150B703}" presName="parTx" presStyleLbl="revTx" presStyleIdx="1" presStyleCnt="3">
        <dgm:presLayoutVars>
          <dgm:chMax val="0"/>
          <dgm:chPref val="0"/>
        </dgm:presLayoutVars>
      </dgm:prSet>
      <dgm:spPr/>
    </dgm:pt>
    <dgm:pt modelId="{1F9513AF-2452-4790-A7DA-B2425CBF34C7}" type="pres">
      <dgm:prSet presAssocID="{4309BEAD-D9FF-45CF-BE53-FC5A77717F4B}" presName="sibTrans" presStyleCnt="0"/>
      <dgm:spPr/>
    </dgm:pt>
    <dgm:pt modelId="{EFE1C1F8-6887-45B2-A9BE-A922AB5D4BBC}" type="pres">
      <dgm:prSet presAssocID="{CC296CC5-0650-4604-A8FE-87664C0477B5}" presName="compNode" presStyleCnt="0"/>
      <dgm:spPr/>
    </dgm:pt>
    <dgm:pt modelId="{4913F99B-E75A-47C1-83A7-C685DB319A51}" type="pres">
      <dgm:prSet presAssocID="{CC296CC5-0650-4604-A8FE-87664C0477B5}" presName="bgRect" presStyleLbl="bgShp" presStyleIdx="2" presStyleCnt="3"/>
      <dgm:spPr/>
    </dgm:pt>
    <dgm:pt modelId="{F733A7AE-97D0-4AE8-A1D8-D7AC5D1C9011}" type="pres">
      <dgm:prSet presAssocID="{CC296CC5-0650-4604-A8FE-87664C0477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erarquía"/>
        </a:ext>
      </dgm:extLst>
    </dgm:pt>
    <dgm:pt modelId="{DAE7B5AB-B190-461A-97E2-2B19EAC10E14}" type="pres">
      <dgm:prSet presAssocID="{CC296CC5-0650-4604-A8FE-87664C0477B5}" presName="spaceRect" presStyleCnt="0"/>
      <dgm:spPr/>
    </dgm:pt>
    <dgm:pt modelId="{DDC7BD0B-4A3B-4742-95D5-BCB089E9D1ED}" type="pres">
      <dgm:prSet presAssocID="{CC296CC5-0650-4604-A8FE-87664C0477B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CE92A0E-28AF-4E12-92E8-810F020770B0}" srcId="{34A42A77-D51F-475C-848D-F26D1FAB82D0}" destId="{CC296CC5-0650-4604-A8FE-87664C0477B5}" srcOrd="2" destOrd="0" parTransId="{EBB17BC0-CEC7-4937-B091-4819605AB357}" sibTransId="{E0E69BD4-4334-4417-B9DA-B76D256E4C74}"/>
    <dgm:cxn modelId="{4CD81D1E-CFD4-4425-8222-92B1DA592B2E}" type="presOf" srcId="{34A42A77-D51F-475C-848D-F26D1FAB82D0}" destId="{CD56A0BB-76A7-49EE-ACB9-579E14DD2FE5}" srcOrd="0" destOrd="0" presId="urn:microsoft.com/office/officeart/2018/2/layout/IconVerticalSolidList"/>
    <dgm:cxn modelId="{84EAD291-BF32-4F1E-9E7C-DFFCC76EAE7C}" srcId="{34A42A77-D51F-475C-848D-F26D1FAB82D0}" destId="{F7244BFB-B1EE-434C-A78D-FD82D150B703}" srcOrd="1" destOrd="0" parTransId="{D6F04AA1-21F8-4C3A-A008-30EB55DB81BA}" sibTransId="{4309BEAD-D9FF-45CF-BE53-FC5A77717F4B}"/>
    <dgm:cxn modelId="{B7AE77C2-25D8-4A4A-9236-A5B700E66263}" type="presOf" srcId="{C1CA5E65-D0EE-4D04-ADAE-E3406460213B}" destId="{40DB67AA-7B52-4190-A460-7160CF1CED39}" srcOrd="0" destOrd="0" presId="urn:microsoft.com/office/officeart/2018/2/layout/IconVerticalSolidList"/>
    <dgm:cxn modelId="{2A1BF3CE-7A53-4053-B2E0-310C445E42E2}" type="presOf" srcId="{F7244BFB-B1EE-434C-A78D-FD82D150B703}" destId="{4CA81C5A-AB21-4668-96C6-52E377F15BDA}" srcOrd="0" destOrd="0" presId="urn:microsoft.com/office/officeart/2018/2/layout/IconVerticalSolidList"/>
    <dgm:cxn modelId="{8F0E12D2-4000-4377-BB2A-5DD72F183319}" type="presOf" srcId="{CC296CC5-0650-4604-A8FE-87664C0477B5}" destId="{DDC7BD0B-4A3B-4742-95D5-BCB089E9D1ED}" srcOrd="0" destOrd="0" presId="urn:microsoft.com/office/officeart/2018/2/layout/IconVerticalSolidList"/>
    <dgm:cxn modelId="{65A08FFE-1C22-42DD-9662-D699982243D7}" srcId="{34A42A77-D51F-475C-848D-F26D1FAB82D0}" destId="{C1CA5E65-D0EE-4D04-ADAE-E3406460213B}" srcOrd="0" destOrd="0" parTransId="{6596BEB4-B66B-484C-81FD-59C81E7613CC}" sibTransId="{30E7DA6C-90F7-42C1-94D9-6F9CB81E57A2}"/>
    <dgm:cxn modelId="{390AA449-0F13-42FD-A723-C3275ED88F50}" type="presParOf" srcId="{CD56A0BB-76A7-49EE-ACB9-579E14DD2FE5}" destId="{77D1AFDC-6E7F-4EB4-B953-5C6A796FAA0B}" srcOrd="0" destOrd="0" presId="urn:microsoft.com/office/officeart/2018/2/layout/IconVerticalSolidList"/>
    <dgm:cxn modelId="{9A3ADA3A-2FF9-41A8-90B5-D702FE911695}" type="presParOf" srcId="{77D1AFDC-6E7F-4EB4-B953-5C6A796FAA0B}" destId="{DE096923-3FCC-4B8B-9D97-93A6C152D1AA}" srcOrd="0" destOrd="0" presId="urn:microsoft.com/office/officeart/2018/2/layout/IconVerticalSolidList"/>
    <dgm:cxn modelId="{78803E7A-3F4E-4D4A-86A1-322310B46C70}" type="presParOf" srcId="{77D1AFDC-6E7F-4EB4-B953-5C6A796FAA0B}" destId="{CEB5CF27-8794-4F35-A539-4D4A17DE4CAA}" srcOrd="1" destOrd="0" presId="urn:microsoft.com/office/officeart/2018/2/layout/IconVerticalSolidList"/>
    <dgm:cxn modelId="{4D02E9F6-EB21-4B4E-AE40-FBC526F3392A}" type="presParOf" srcId="{77D1AFDC-6E7F-4EB4-B953-5C6A796FAA0B}" destId="{BE1CC97F-2B8B-4958-B544-77FC9206840C}" srcOrd="2" destOrd="0" presId="urn:microsoft.com/office/officeart/2018/2/layout/IconVerticalSolidList"/>
    <dgm:cxn modelId="{12BB3579-C51E-4A7A-B323-EEDE0122054B}" type="presParOf" srcId="{77D1AFDC-6E7F-4EB4-B953-5C6A796FAA0B}" destId="{40DB67AA-7B52-4190-A460-7160CF1CED39}" srcOrd="3" destOrd="0" presId="urn:microsoft.com/office/officeart/2018/2/layout/IconVerticalSolidList"/>
    <dgm:cxn modelId="{EDC53C34-4925-447C-AC83-C9958F3E4C01}" type="presParOf" srcId="{CD56A0BB-76A7-49EE-ACB9-579E14DD2FE5}" destId="{4013F80E-B69D-452B-888A-8F0C16C2D1EA}" srcOrd="1" destOrd="0" presId="urn:microsoft.com/office/officeart/2018/2/layout/IconVerticalSolidList"/>
    <dgm:cxn modelId="{168DE47C-0BD5-487D-8CF7-737E30B04349}" type="presParOf" srcId="{CD56A0BB-76A7-49EE-ACB9-579E14DD2FE5}" destId="{C2B27823-5353-409F-BD08-5BE56C79C0B7}" srcOrd="2" destOrd="0" presId="urn:microsoft.com/office/officeart/2018/2/layout/IconVerticalSolidList"/>
    <dgm:cxn modelId="{46EEDCDB-F433-44FA-AEB0-340532636B65}" type="presParOf" srcId="{C2B27823-5353-409F-BD08-5BE56C79C0B7}" destId="{5672A410-DC94-496E-A50D-52BD9D0260B7}" srcOrd="0" destOrd="0" presId="urn:microsoft.com/office/officeart/2018/2/layout/IconVerticalSolidList"/>
    <dgm:cxn modelId="{0C7FE372-F756-4ED0-B719-CFF174AB5F60}" type="presParOf" srcId="{C2B27823-5353-409F-BD08-5BE56C79C0B7}" destId="{FF87205B-9299-4D98-90A6-2C52C3769D59}" srcOrd="1" destOrd="0" presId="urn:microsoft.com/office/officeart/2018/2/layout/IconVerticalSolidList"/>
    <dgm:cxn modelId="{FFF9C4E7-6D4E-43AB-BF2C-6444AA2E9C81}" type="presParOf" srcId="{C2B27823-5353-409F-BD08-5BE56C79C0B7}" destId="{E893AC44-27B2-4778-89F7-23BB96D3086D}" srcOrd="2" destOrd="0" presId="urn:microsoft.com/office/officeart/2018/2/layout/IconVerticalSolidList"/>
    <dgm:cxn modelId="{1A9A309A-41D4-4A7C-A0B1-2836642CF303}" type="presParOf" srcId="{C2B27823-5353-409F-BD08-5BE56C79C0B7}" destId="{4CA81C5A-AB21-4668-96C6-52E377F15BDA}" srcOrd="3" destOrd="0" presId="urn:microsoft.com/office/officeart/2018/2/layout/IconVerticalSolidList"/>
    <dgm:cxn modelId="{179ABAAD-2A95-4109-BB7C-939404618D73}" type="presParOf" srcId="{CD56A0BB-76A7-49EE-ACB9-579E14DD2FE5}" destId="{1F9513AF-2452-4790-A7DA-B2425CBF34C7}" srcOrd="3" destOrd="0" presId="urn:microsoft.com/office/officeart/2018/2/layout/IconVerticalSolidList"/>
    <dgm:cxn modelId="{673B10C1-0C5A-49B3-9E96-CAB9DBEFD4E7}" type="presParOf" srcId="{CD56A0BB-76A7-49EE-ACB9-579E14DD2FE5}" destId="{EFE1C1F8-6887-45B2-A9BE-A922AB5D4BBC}" srcOrd="4" destOrd="0" presId="urn:microsoft.com/office/officeart/2018/2/layout/IconVerticalSolidList"/>
    <dgm:cxn modelId="{7BF8642A-EDFB-4454-B80E-301AD0F6BA69}" type="presParOf" srcId="{EFE1C1F8-6887-45B2-A9BE-A922AB5D4BBC}" destId="{4913F99B-E75A-47C1-83A7-C685DB319A51}" srcOrd="0" destOrd="0" presId="urn:microsoft.com/office/officeart/2018/2/layout/IconVerticalSolidList"/>
    <dgm:cxn modelId="{7829DF59-C306-4700-AD63-21CB4217633B}" type="presParOf" srcId="{EFE1C1F8-6887-45B2-A9BE-A922AB5D4BBC}" destId="{F733A7AE-97D0-4AE8-A1D8-D7AC5D1C9011}" srcOrd="1" destOrd="0" presId="urn:microsoft.com/office/officeart/2018/2/layout/IconVerticalSolidList"/>
    <dgm:cxn modelId="{4F03D56C-5631-4DB5-B1EE-517B72F0B3A3}" type="presParOf" srcId="{EFE1C1F8-6887-45B2-A9BE-A922AB5D4BBC}" destId="{DAE7B5AB-B190-461A-97E2-2B19EAC10E14}" srcOrd="2" destOrd="0" presId="urn:microsoft.com/office/officeart/2018/2/layout/IconVerticalSolidList"/>
    <dgm:cxn modelId="{41C6FBE4-0583-45A1-834F-E7D614554E3F}" type="presParOf" srcId="{EFE1C1F8-6887-45B2-A9BE-A922AB5D4BBC}" destId="{DDC7BD0B-4A3B-4742-95D5-BCB089E9D1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80781-B380-40B9-A481-A67D4178985B}">
      <dsp:nvSpPr>
        <dsp:cNvPr id="0" name=""/>
        <dsp:cNvSpPr/>
      </dsp:nvSpPr>
      <dsp:spPr>
        <a:xfrm>
          <a:off x="2241532" y="767322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810465"/>
        <a:ext cx="25774" cy="5154"/>
      </dsp:txXfrm>
    </dsp:sp>
    <dsp:sp modelId="{080E9979-1F60-4712-A539-3E7AF5086F33}">
      <dsp:nvSpPr>
        <dsp:cNvPr id="0" name=""/>
        <dsp:cNvSpPr/>
      </dsp:nvSpPr>
      <dsp:spPr>
        <a:xfrm>
          <a:off x="2092" y="140670"/>
          <a:ext cx="2241239" cy="1344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Objetivo general:</a:t>
          </a:r>
          <a:endParaRPr lang="en-US" sz="1500" kern="1200" dirty="0"/>
        </a:p>
      </dsp:txBody>
      <dsp:txXfrm>
        <a:off x="2092" y="140670"/>
        <a:ext cx="2241239" cy="1344743"/>
      </dsp:txXfrm>
    </dsp:sp>
    <dsp:sp modelId="{FEBD22F7-0B33-4788-9109-3EFD8EEB1D6B}">
      <dsp:nvSpPr>
        <dsp:cNvPr id="0" name=""/>
        <dsp:cNvSpPr/>
      </dsp:nvSpPr>
      <dsp:spPr>
        <a:xfrm>
          <a:off x="4998257" y="767322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810465"/>
        <a:ext cx="25774" cy="5154"/>
      </dsp:txXfrm>
    </dsp:sp>
    <dsp:sp modelId="{8981AB24-48FF-4AC4-BD82-EC224E85A3A7}">
      <dsp:nvSpPr>
        <dsp:cNvPr id="0" name=""/>
        <dsp:cNvSpPr/>
      </dsp:nvSpPr>
      <dsp:spPr>
        <a:xfrm>
          <a:off x="2758817" y="140670"/>
          <a:ext cx="2241239" cy="1344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Predecir en tiempo real palabras/frases en español de Colombia con corrección automática</a:t>
          </a:r>
          <a:endParaRPr lang="en-US" sz="1500" kern="1200" dirty="0"/>
        </a:p>
      </dsp:txBody>
      <dsp:txXfrm>
        <a:off x="2758817" y="140670"/>
        <a:ext cx="2241239" cy="1344743"/>
      </dsp:txXfrm>
    </dsp:sp>
    <dsp:sp modelId="{40999CF8-AA00-4CA2-9732-23240B29FA09}">
      <dsp:nvSpPr>
        <dsp:cNvPr id="0" name=""/>
        <dsp:cNvSpPr/>
      </dsp:nvSpPr>
      <dsp:spPr>
        <a:xfrm>
          <a:off x="7754982" y="767322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810465"/>
        <a:ext cx="25774" cy="5154"/>
      </dsp:txXfrm>
    </dsp:sp>
    <dsp:sp modelId="{55B86786-A3EB-4B46-B8B2-5501CBC93A3E}">
      <dsp:nvSpPr>
        <dsp:cNvPr id="0" name=""/>
        <dsp:cNvSpPr/>
      </dsp:nvSpPr>
      <dsp:spPr>
        <a:xfrm>
          <a:off x="5515542" y="140670"/>
          <a:ext cx="2241239" cy="1344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/>
            <a:t>Objetivos específicos:</a:t>
          </a:r>
          <a:endParaRPr lang="en-US" sz="1500" kern="1200"/>
        </a:p>
      </dsp:txBody>
      <dsp:txXfrm>
        <a:off x="5515542" y="140670"/>
        <a:ext cx="2241239" cy="1344743"/>
      </dsp:txXfrm>
    </dsp:sp>
    <dsp:sp modelId="{B8EF6F5A-68E3-446E-8A7B-AF91ADAADD05}">
      <dsp:nvSpPr>
        <dsp:cNvPr id="0" name=""/>
        <dsp:cNvSpPr/>
      </dsp:nvSpPr>
      <dsp:spPr>
        <a:xfrm>
          <a:off x="1122712" y="1483614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644" y="1723480"/>
        <a:ext cx="414311" cy="5154"/>
      </dsp:txXfrm>
    </dsp:sp>
    <dsp:sp modelId="{6794F3AE-552B-44B9-841A-04A249836C6E}">
      <dsp:nvSpPr>
        <dsp:cNvPr id="0" name=""/>
        <dsp:cNvSpPr/>
      </dsp:nvSpPr>
      <dsp:spPr>
        <a:xfrm>
          <a:off x="8272267" y="140670"/>
          <a:ext cx="2241239" cy="1344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NLP contextual, corrección de tildes, adaptación por registro, personalización continua.</a:t>
          </a:r>
          <a:endParaRPr lang="en-US" sz="1500" kern="1200" dirty="0"/>
        </a:p>
      </dsp:txBody>
      <dsp:txXfrm>
        <a:off x="8272267" y="140670"/>
        <a:ext cx="2241239" cy="1344743"/>
      </dsp:txXfrm>
    </dsp:sp>
    <dsp:sp modelId="{B3F82297-FB21-4762-9E9A-ACE57BE37F9F}">
      <dsp:nvSpPr>
        <dsp:cNvPr id="0" name=""/>
        <dsp:cNvSpPr/>
      </dsp:nvSpPr>
      <dsp:spPr>
        <a:xfrm>
          <a:off x="2241532" y="2627552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2670694"/>
        <a:ext cx="25774" cy="5154"/>
      </dsp:txXfrm>
    </dsp:sp>
    <dsp:sp modelId="{2CC51B27-E567-4704-A9FD-285CDFD9AAAD}">
      <dsp:nvSpPr>
        <dsp:cNvPr id="0" name=""/>
        <dsp:cNvSpPr/>
      </dsp:nvSpPr>
      <dsp:spPr>
        <a:xfrm>
          <a:off x="2092" y="2000900"/>
          <a:ext cx="2241239" cy="1344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Ontología OWL + FOL + vector store + corpus colombiano especializado</a:t>
          </a:r>
          <a:endParaRPr lang="en-US" sz="1500" kern="1200" dirty="0"/>
        </a:p>
      </dsp:txBody>
      <dsp:txXfrm>
        <a:off x="2092" y="2000900"/>
        <a:ext cx="2241239" cy="1344743"/>
      </dsp:txXfrm>
    </dsp:sp>
    <dsp:sp modelId="{AFB68D62-F8C9-4885-A63D-9690B643CFBD}">
      <dsp:nvSpPr>
        <dsp:cNvPr id="0" name=""/>
        <dsp:cNvSpPr/>
      </dsp:nvSpPr>
      <dsp:spPr>
        <a:xfrm>
          <a:off x="4998257" y="2627552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2670694"/>
        <a:ext cx="25774" cy="5154"/>
      </dsp:txXfrm>
    </dsp:sp>
    <dsp:sp modelId="{929BA2B1-9A4C-419F-B0FC-D677FADB6104}">
      <dsp:nvSpPr>
        <dsp:cNvPr id="0" name=""/>
        <dsp:cNvSpPr/>
      </dsp:nvSpPr>
      <dsp:spPr>
        <a:xfrm>
          <a:off x="2758817" y="2000900"/>
          <a:ext cx="2241239" cy="1344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Métricas PEAS (KSS, precisión, aceptación, latencia, satisfacción)</a:t>
          </a:r>
          <a:endParaRPr lang="en-US" sz="1500" kern="1200" dirty="0"/>
        </a:p>
      </dsp:txBody>
      <dsp:txXfrm>
        <a:off x="2758817" y="2000900"/>
        <a:ext cx="2241239" cy="1344743"/>
      </dsp:txXfrm>
    </dsp:sp>
    <dsp:sp modelId="{0530BFAA-D05B-476E-BEC5-18DE4F7114C2}">
      <dsp:nvSpPr>
        <dsp:cNvPr id="0" name=""/>
        <dsp:cNvSpPr/>
      </dsp:nvSpPr>
      <dsp:spPr>
        <a:xfrm>
          <a:off x="5515542" y="2000900"/>
          <a:ext cx="2241239" cy="1344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Tipo de agente:</a:t>
          </a:r>
          <a:br>
            <a:rPr lang="es-ES" sz="1500" b="1" kern="1200" dirty="0"/>
          </a:br>
          <a:r>
            <a:rPr lang="es-ES" sz="1500" b="1" kern="1200" dirty="0"/>
            <a:t> </a:t>
          </a:r>
          <a:r>
            <a:rPr lang="es-ES" sz="1500" kern="1200" dirty="0"/>
            <a:t>Híbrido que combina razonamiento lógico, aprendizaje estadístico y reactividad adaptativa</a:t>
          </a:r>
          <a:endParaRPr lang="en-US" sz="1500" kern="1200" dirty="0"/>
        </a:p>
      </dsp:txBody>
      <dsp:txXfrm>
        <a:off x="5515542" y="2000900"/>
        <a:ext cx="2241239" cy="1344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E8A04-CD92-464B-8771-108CD0E19869}">
      <dsp:nvSpPr>
        <dsp:cNvPr id="0" name=""/>
        <dsp:cNvSpPr/>
      </dsp:nvSpPr>
      <dsp:spPr>
        <a:xfrm>
          <a:off x="0" y="3807"/>
          <a:ext cx="6172199" cy="811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96870-CEA4-49E9-AC78-272F402F6450}">
      <dsp:nvSpPr>
        <dsp:cNvPr id="0" name=""/>
        <dsp:cNvSpPr/>
      </dsp:nvSpPr>
      <dsp:spPr>
        <a:xfrm>
          <a:off x="245328" y="186282"/>
          <a:ext cx="446050" cy="446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77F39-E61B-46A0-8A56-09DEF8160679}">
      <dsp:nvSpPr>
        <dsp:cNvPr id="0" name=""/>
        <dsp:cNvSpPr/>
      </dsp:nvSpPr>
      <dsp:spPr>
        <a:xfrm>
          <a:off x="936706" y="3807"/>
          <a:ext cx="5235493" cy="81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1" tIns="85831" rIns="85831" bIns="858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NLP: </a:t>
          </a:r>
          <a:r>
            <a:rPr lang="es-ES" sz="1700" kern="1200" dirty="0" err="1"/>
            <a:t>spaCy</a:t>
          </a:r>
          <a:r>
            <a:rPr lang="es-ES" sz="1700" kern="1200" dirty="0"/>
            <a:t> ES, </a:t>
          </a:r>
          <a:r>
            <a:rPr lang="es-ES" sz="1700" kern="1200" dirty="0" err="1"/>
            <a:t>transformer</a:t>
          </a:r>
          <a:r>
            <a:rPr lang="es-ES" sz="1700" kern="1200" dirty="0"/>
            <a:t> en español, modelo n‑</a:t>
          </a:r>
          <a:r>
            <a:rPr lang="es-ES" sz="1700" kern="1200" dirty="0" err="1"/>
            <a:t>gram</a:t>
          </a:r>
          <a:r>
            <a:rPr lang="es-ES" sz="1700" kern="1200" dirty="0"/>
            <a:t> para baja latencia.</a:t>
          </a:r>
          <a:endParaRPr lang="en-US" sz="1700" kern="1200" dirty="0"/>
        </a:p>
      </dsp:txBody>
      <dsp:txXfrm>
        <a:off x="936706" y="3807"/>
        <a:ext cx="5235493" cy="811001"/>
      </dsp:txXfrm>
    </dsp:sp>
    <dsp:sp modelId="{045406A2-1FAD-42E1-838F-9ED5AF9B8FC9}">
      <dsp:nvSpPr>
        <dsp:cNvPr id="0" name=""/>
        <dsp:cNvSpPr/>
      </dsp:nvSpPr>
      <dsp:spPr>
        <a:xfrm>
          <a:off x="0" y="1017559"/>
          <a:ext cx="6172199" cy="811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85247-0599-4945-94CE-4CC47E36C2EA}">
      <dsp:nvSpPr>
        <dsp:cNvPr id="0" name=""/>
        <dsp:cNvSpPr/>
      </dsp:nvSpPr>
      <dsp:spPr>
        <a:xfrm>
          <a:off x="245328" y="1200034"/>
          <a:ext cx="446050" cy="446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33C20-40DA-4364-9E70-F3CDE56062B1}">
      <dsp:nvSpPr>
        <dsp:cNvPr id="0" name=""/>
        <dsp:cNvSpPr/>
      </dsp:nvSpPr>
      <dsp:spPr>
        <a:xfrm>
          <a:off x="936706" y="1017559"/>
          <a:ext cx="5235493" cy="81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1" tIns="85831" rIns="85831" bIns="858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Conocimiento: ontología OWL (Protégé), reglas FOL, RAG con </a:t>
          </a:r>
          <a:r>
            <a:rPr lang="es-ES" sz="1700" kern="1200" dirty="0" err="1"/>
            <a:t>embeddings</a:t>
          </a:r>
          <a:r>
            <a:rPr lang="es-ES" sz="1700" kern="1200" dirty="0"/>
            <a:t>.</a:t>
          </a:r>
          <a:endParaRPr lang="en-US" sz="1700" kern="1200" dirty="0"/>
        </a:p>
      </dsp:txBody>
      <dsp:txXfrm>
        <a:off x="936706" y="1017559"/>
        <a:ext cx="5235493" cy="811001"/>
      </dsp:txXfrm>
    </dsp:sp>
    <dsp:sp modelId="{6BF66A92-287E-43CE-AD3F-EB958B801EA7}">
      <dsp:nvSpPr>
        <dsp:cNvPr id="0" name=""/>
        <dsp:cNvSpPr/>
      </dsp:nvSpPr>
      <dsp:spPr>
        <a:xfrm>
          <a:off x="0" y="2031311"/>
          <a:ext cx="6172199" cy="811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4F4ED-BA6A-494A-863D-D46ACE0F9B57}">
      <dsp:nvSpPr>
        <dsp:cNvPr id="0" name=""/>
        <dsp:cNvSpPr/>
      </dsp:nvSpPr>
      <dsp:spPr>
        <a:xfrm>
          <a:off x="245328" y="2213787"/>
          <a:ext cx="446050" cy="446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360CF-648C-46D7-89AD-7BE33952C99D}">
      <dsp:nvSpPr>
        <dsp:cNvPr id="0" name=""/>
        <dsp:cNvSpPr/>
      </dsp:nvSpPr>
      <dsp:spPr>
        <a:xfrm>
          <a:off x="936706" y="2031311"/>
          <a:ext cx="5235493" cy="81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1" tIns="85831" rIns="85831" bIns="858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Orquestación</a:t>
          </a:r>
          <a:r>
            <a:rPr lang="en-US" sz="1700" kern="1200" dirty="0"/>
            <a:t>: </a:t>
          </a:r>
          <a:r>
            <a:rPr lang="en-US" sz="1700" kern="1200" dirty="0" err="1"/>
            <a:t>LangChain</a:t>
          </a:r>
          <a:r>
            <a:rPr lang="en-US" sz="1700" kern="1200" dirty="0"/>
            <a:t>/LangGraph, API REST (</a:t>
          </a:r>
          <a:r>
            <a:rPr lang="en-US" sz="1700" kern="1200" dirty="0" err="1"/>
            <a:t>FastAPI</a:t>
          </a:r>
          <a:r>
            <a:rPr lang="en-US" sz="1700" kern="1200" dirty="0"/>
            <a:t>/Flask), </a:t>
          </a:r>
          <a:r>
            <a:rPr lang="en-US" sz="1700" kern="1200" dirty="0" err="1"/>
            <a:t>agentes</a:t>
          </a:r>
          <a:r>
            <a:rPr lang="en-US" sz="1700" kern="1200" dirty="0"/>
            <a:t> para </a:t>
          </a:r>
          <a:r>
            <a:rPr lang="en-US" sz="1700" kern="1200" dirty="0" err="1"/>
            <a:t>validación</a:t>
          </a:r>
          <a:r>
            <a:rPr lang="en-US" sz="1700" kern="1200" dirty="0"/>
            <a:t> </a:t>
          </a:r>
          <a:r>
            <a:rPr lang="en-US" sz="1700" kern="1200" dirty="0" err="1"/>
            <a:t>ontológica</a:t>
          </a:r>
          <a:r>
            <a:rPr lang="en-US" sz="1700" kern="1200" dirty="0"/>
            <a:t>.</a:t>
          </a:r>
        </a:p>
      </dsp:txBody>
      <dsp:txXfrm>
        <a:off x="936706" y="2031311"/>
        <a:ext cx="5235493" cy="811001"/>
      </dsp:txXfrm>
    </dsp:sp>
    <dsp:sp modelId="{2E1DC94D-A903-489C-ADB5-FACB6D7B8EA8}">
      <dsp:nvSpPr>
        <dsp:cNvPr id="0" name=""/>
        <dsp:cNvSpPr/>
      </dsp:nvSpPr>
      <dsp:spPr>
        <a:xfrm>
          <a:off x="0" y="3045063"/>
          <a:ext cx="6172199" cy="811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2AFCB-34E5-4669-B8BF-391107BB4436}">
      <dsp:nvSpPr>
        <dsp:cNvPr id="0" name=""/>
        <dsp:cNvSpPr/>
      </dsp:nvSpPr>
      <dsp:spPr>
        <a:xfrm>
          <a:off x="245328" y="3227539"/>
          <a:ext cx="446050" cy="4460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4CD8D-13E1-4DF1-90C8-E2C994C13AFB}">
      <dsp:nvSpPr>
        <dsp:cNvPr id="0" name=""/>
        <dsp:cNvSpPr/>
      </dsp:nvSpPr>
      <dsp:spPr>
        <a:xfrm>
          <a:off x="936706" y="3045063"/>
          <a:ext cx="5235493" cy="81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1" tIns="85831" rIns="85831" bIns="858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Datos: vector store (FAISS/</a:t>
          </a:r>
          <a:r>
            <a:rPr lang="es-ES" sz="1700" kern="1200" dirty="0" err="1"/>
            <a:t>Pinecone</a:t>
          </a:r>
          <a:r>
            <a:rPr lang="es-ES" sz="1700" kern="1200" dirty="0"/>
            <a:t>), historial en SQLite/MySQL, métricas en tiempo real.</a:t>
          </a:r>
          <a:endParaRPr lang="en-US" sz="1700" kern="1200" dirty="0"/>
        </a:p>
      </dsp:txBody>
      <dsp:txXfrm>
        <a:off x="936706" y="3045063"/>
        <a:ext cx="5235493" cy="811001"/>
      </dsp:txXfrm>
    </dsp:sp>
    <dsp:sp modelId="{0B0E8AA1-DE30-4221-8214-41642FDFC6F9}">
      <dsp:nvSpPr>
        <dsp:cNvPr id="0" name=""/>
        <dsp:cNvSpPr/>
      </dsp:nvSpPr>
      <dsp:spPr>
        <a:xfrm>
          <a:off x="0" y="4058815"/>
          <a:ext cx="6172199" cy="811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4DFEDB-CAA3-4A8B-A57C-74028626C494}">
      <dsp:nvSpPr>
        <dsp:cNvPr id="0" name=""/>
        <dsp:cNvSpPr/>
      </dsp:nvSpPr>
      <dsp:spPr>
        <a:xfrm>
          <a:off x="245328" y="4241291"/>
          <a:ext cx="446050" cy="4460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78842-2882-4E58-B8D1-E87B25672F75}">
      <dsp:nvSpPr>
        <dsp:cNvPr id="0" name=""/>
        <dsp:cNvSpPr/>
      </dsp:nvSpPr>
      <dsp:spPr>
        <a:xfrm>
          <a:off x="936706" y="4058815"/>
          <a:ext cx="5235493" cy="81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1" tIns="85831" rIns="85831" bIns="858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Frontend: barra de </a:t>
          </a:r>
          <a:r>
            <a:rPr lang="en-US" sz="1700" kern="1200" dirty="0" err="1"/>
            <a:t>sugerencias</a:t>
          </a:r>
          <a:r>
            <a:rPr lang="en-US" sz="1700" kern="1200" dirty="0"/>
            <a:t> web/</a:t>
          </a:r>
          <a:r>
            <a:rPr lang="en-US" sz="1700" kern="1200" dirty="0" err="1"/>
            <a:t>móvil</a:t>
          </a:r>
          <a:r>
            <a:rPr lang="en-US" sz="1700" kern="1200" dirty="0"/>
            <a:t> con </a:t>
          </a:r>
          <a:r>
            <a:rPr lang="en-US" sz="1700" kern="1200" dirty="0" err="1"/>
            <a:t>indicadores</a:t>
          </a:r>
          <a:r>
            <a:rPr lang="en-US" sz="1700" kern="1200" dirty="0"/>
            <a:t> de </a:t>
          </a:r>
          <a:r>
            <a:rPr lang="en-US" sz="1700" kern="1200" dirty="0" err="1"/>
            <a:t>confianza</a:t>
          </a:r>
          <a:r>
            <a:rPr lang="en-US" sz="1700" kern="1200" dirty="0"/>
            <a:t>.</a:t>
          </a:r>
        </a:p>
      </dsp:txBody>
      <dsp:txXfrm>
        <a:off x="936706" y="4058815"/>
        <a:ext cx="5235493" cy="8110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96923-3FCC-4B8B-9D97-93A6C152D1AA}">
      <dsp:nvSpPr>
        <dsp:cNvPr id="0" name=""/>
        <dsp:cNvSpPr/>
      </dsp:nvSpPr>
      <dsp:spPr>
        <a:xfrm>
          <a:off x="0" y="594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5CF27-8794-4F35-A539-4D4A17DE4CAA}">
      <dsp:nvSpPr>
        <dsp:cNvPr id="0" name=""/>
        <dsp:cNvSpPr/>
      </dsp:nvSpPr>
      <dsp:spPr>
        <a:xfrm>
          <a:off x="421117" y="313822"/>
          <a:ext cx="765668" cy="765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B67AA-7B52-4190-A460-7160CF1CED39}">
      <dsp:nvSpPr>
        <dsp:cNvPr id="0" name=""/>
        <dsp:cNvSpPr/>
      </dsp:nvSpPr>
      <dsp:spPr>
        <a:xfrm>
          <a:off x="1607903" y="594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PEAS guía las decisiones y permite evaluación objetiva y continua.</a:t>
          </a:r>
          <a:endParaRPr lang="en-US" sz="1900" kern="1200" dirty="0"/>
        </a:p>
      </dsp:txBody>
      <dsp:txXfrm>
        <a:off x="1607903" y="594"/>
        <a:ext cx="4564296" cy="1392124"/>
      </dsp:txXfrm>
    </dsp:sp>
    <dsp:sp modelId="{5672A410-DC94-496E-A50D-52BD9D0260B7}">
      <dsp:nvSpPr>
        <dsp:cNvPr id="0" name=""/>
        <dsp:cNvSpPr/>
      </dsp:nvSpPr>
      <dsp:spPr>
        <a:xfrm>
          <a:off x="0" y="1740750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7205B-9299-4D98-90A6-2C52C3769D59}">
      <dsp:nvSpPr>
        <dsp:cNvPr id="0" name=""/>
        <dsp:cNvSpPr/>
      </dsp:nvSpPr>
      <dsp:spPr>
        <a:xfrm>
          <a:off x="421117" y="2053978"/>
          <a:ext cx="765668" cy="765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81C5A-AB21-4668-96C6-52E377F15BDA}">
      <dsp:nvSpPr>
        <dsp:cNvPr id="0" name=""/>
        <dsp:cNvSpPr/>
      </dsp:nvSpPr>
      <dsp:spPr>
        <a:xfrm>
          <a:off x="1607903" y="1740750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La combinación simbólica‑estadística (FOL + ontología + modelos neuronales) eleva corrección gramatical y pertinencia cultural.</a:t>
          </a:r>
          <a:endParaRPr lang="en-US" sz="1900" kern="1200" dirty="0"/>
        </a:p>
      </dsp:txBody>
      <dsp:txXfrm>
        <a:off x="1607903" y="1740750"/>
        <a:ext cx="4564296" cy="1392124"/>
      </dsp:txXfrm>
    </dsp:sp>
    <dsp:sp modelId="{4913F99B-E75A-47C1-83A7-C685DB319A51}">
      <dsp:nvSpPr>
        <dsp:cNvPr id="0" name=""/>
        <dsp:cNvSpPr/>
      </dsp:nvSpPr>
      <dsp:spPr>
        <a:xfrm>
          <a:off x="0" y="3480905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3A7AE-97D0-4AE8-A1D8-D7AC5D1C9011}">
      <dsp:nvSpPr>
        <dsp:cNvPr id="0" name=""/>
        <dsp:cNvSpPr/>
      </dsp:nvSpPr>
      <dsp:spPr>
        <a:xfrm>
          <a:off x="421117" y="3794133"/>
          <a:ext cx="765668" cy="765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7BD0B-4A3B-4742-95D5-BCB089E9D1ED}">
      <dsp:nvSpPr>
        <dsp:cNvPr id="0" name=""/>
        <dsp:cNvSpPr/>
      </dsp:nvSpPr>
      <dsp:spPr>
        <a:xfrm>
          <a:off x="1607903" y="3480905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El ciclo percepción‑razonamiento‑acción con retroalimentación sostiene la mejora y la personalización.</a:t>
          </a:r>
          <a:endParaRPr lang="en-US" sz="1900" kern="1200" dirty="0"/>
        </a:p>
      </dsp:txBody>
      <dsp:txXfrm>
        <a:off x="1607903" y="3480905"/>
        <a:ext cx="4564296" cy="1392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2A95D1D-7D05-E1AB-8194-64367C2A89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4978" cy="68563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800AD0-D816-68A1-096D-4DD9EFFE9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1902" y="1122363"/>
            <a:ext cx="5686097" cy="2387600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0231F-5475-B17A-6B5C-3FBAF2559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902" y="3602038"/>
            <a:ext cx="5686098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B59C31-5BB0-A060-3C14-EC7FA53CB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167374-056A-C3D4-3156-2D18D2EB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919216-105D-8FD7-0BDE-C0B69F72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6921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A7F52-74A5-C15F-6F65-D15BDB5D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07FA34-3C3B-360A-908A-F5F1E4A7A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46C971-8DBC-B9D4-9A0F-24006270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5622C4-F015-0AD9-C677-CD72462A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5F8BAF-058D-B437-5823-74BC5202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2811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46BC8C-C963-014D-531B-711808A80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3A7E6A-20D7-3B66-3260-5FE59BFC8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C0BCF9-7AA0-F6FB-96C2-ACF0BBA9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92BE61-6B9B-C481-E488-7E597111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8D7F09-1AD2-82B1-8859-189670E5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677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F2264B4-0F2E-060F-5B64-5B41B6F18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4978" cy="68563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60B40D1-7ABE-ED37-DCA8-94CF8FB5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827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EFC863-6BA7-F10B-F339-FDF2D9780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2687"/>
            <a:ext cx="10515600" cy="3486315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4D168D-1984-A37A-593F-451250E9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247B5D-D980-5077-BB08-2C602E9CE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9D7F22-5AE5-DA81-C098-770F3AC1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284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E8C3F-2E50-1210-4F79-C4D6D905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DE1BB2-8F57-BD25-F407-54EDAA5EF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BAE67D-606D-048D-8290-7801813E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D9E59B-73BE-FA9E-E228-11F3F4CE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E1D1E7-03AB-0DE6-4535-4B3C041F0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3103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F13F8-8012-DA21-9B94-F47EFC6E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B7574F-6D79-6651-9C78-02897EF66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F2EAFD-EA8D-3C39-8D38-536ADACAA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EAB2F8-5D05-121F-CB3E-18490B10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64CECC-5C1D-8015-4864-3CC932C9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D1F2AB-C451-9CCF-2F3A-CB1CE463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92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47FB2-21D3-697D-DC1C-8CDAA2D74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E92BF3-70A3-4160-8C0E-914E6DE22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0B64EE-128E-5D43-C629-C5D784629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891AC1-6EB0-450E-4D55-28614F72B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921EEF-4663-FEAF-5403-D59BFC898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167F8D-4A1A-B60D-3DAC-10427079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4C0893-2C50-7726-2BE3-4FBA05C4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DF5B3E-82CD-45C3-5925-AEB148B8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889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92064-3BB2-EDD7-22EF-EA4D4DE1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B4780E-1159-BC96-0F7C-6D965B5E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298213E-3145-2C35-FB9A-FAB15655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C83125-ED2F-DF87-68D9-66BC369E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164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F1D30A-260D-19F2-8B3C-F09B076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DDA293-A9AA-9D9F-3B37-22FF1D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08D657-564E-FD01-CDBA-0185C668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912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3F6DB-73DF-A5AC-D732-16650239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EADD74-BC35-8366-A937-53B9E72E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B6838F-9409-9CD3-C429-6BF2D0027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4F6F08-B08E-5406-2CA2-965D742B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A13A4E-929F-D952-7767-ECA2E320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157874-D4FB-FC64-2B98-72B04BEB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06621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B01B9-BDD9-421A-8171-D02704AC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A0CDB8-6A8F-2EE8-BF9F-C7EEEC914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EE610F-D0FA-A554-6757-36441D3C3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9FA1B7-9BC4-40C8-2250-F0A70023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04F414-D871-B587-8E04-7814ABE0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ECAC69-E671-7FEC-45FE-42F59DFA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1294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0A87184-DD87-E736-3A4B-24795920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22FB96-F20A-6D7D-A2E3-FC3EDE212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C5DCD6-F65B-4A60-DE3E-46EB28D27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C4FDF1-6371-7449-9F39-9120EFA286A6}" type="datetimeFigureOut">
              <a:rPr lang="es-ES_tradnl" smtClean="0"/>
              <a:t>11/10/2025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9B1E1E-7101-7EA3-C740-CCCB78AC1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3CDC75-1D11-E315-FCDF-B81D1854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8ECEE-B1EB-B14C-9F2E-5510E03FB3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393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 /><Relationship Id="rId7" Type="http://schemas.microsoft.com/office/2007/relationships/diagramDrawing" Target="../diagrams/drawing2.xml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8.xml" /><Relationship Id="rId6" Type="http://schemas.openxmlformats.org/officeDocument/2006/relationships/diagramColors" Target="../diagrams/colors2.xml" /><Relationship Id="rId5" Type="http://schemas.openxmlformats.org/officeDocument/2006/relationships/diagramQuickStyle" Target="../diagrams/quickStyle2.xml" /><Relationship Id="rId4" Type="http://schemas.openxmlformats.org/officeDocument/2006/relationships/diagramLayout" Target="../diagrams/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7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de.ual.es/la-comision-europea-pone-en-marcha-un-paquete-de-innovacion-en-materia-de-ia-para-apoyar-a-las-empresas-emergentes-y-a-las-pymes/" TargetMode="External" /><Relationship Id="rId3" Type="http://schemas.openxmlformats.org/officeDocument/2006/relationships/diagramLayout" Target="../diagrams/layout3.xml" /><Relationship Id="rId7" Type="http://schemas.openxmlformats.org/officeDocument/2006/relationships/image" Target="../media/image26.jpeg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8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182F2-4AA4-BF75-D226-9526498AF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9369" y="1269363"/>
            <a:ext cx="6737037" cy="2510012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Times New Roman"/>
                <a:ea typeface="+mj-lt"/>
                <a:cs typeface="+mj-lt"/>
              </a:rPr>
              <a:t>Agente Inteligente de Texto Predictivo para Español de Colombia</a:t>
            </a:r>
            <a:endParaRPr lang="es-ES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AE1C457-76A9-81C9-7964-643BB18CF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7720" y="4604748"/>
            <a:ext cx="3360333" cy="923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sz="2400" dirty="0">
                <a:latin typeface="Aptos"/>
                <a:cs typeface="Times New Roman"/>
              </a:rPr>
              <a:t>Isaac Navarro</a:t>
            </a:r>
            <a:endParaRPr lang="es-ES" sz="2400" dirty="0">
              <a:cs typeface="Times New Roman"/>
            </a:endParaRPr>
          </a:p>
          <a:p>
            <a:pPr algn="ctr"/>
            <a:r>
              <a:rPr lang="es-ES" sz="2400" dirty="0">
                <a:latin typeface="Aptos"/>
                <a:cs typeface="Times New Roman"/>
              </a:rPr>
              <a:t>Daniel Villalba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5755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0DB9-3127-DD54-9B24-3A21B4DC0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5742900-088A-35D4-923B-8B80F9DF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072" y="1595598"/>
            <a:ext cx="6577853" cy="1325563"/>
          </a:xfrm>
        </p:spPr>
        <p:txBody>
          <a:bodyPr anchor="ctr">
            <a:normAutofit/>
          </a:bodyPr>
          <a:lstStyle/>
          <a:p>
            <a:pPr algn="ctr"/>
            <a:r>
              <a:rPr lang="es-ES_tradnl" b="1" dirty="0"/>
              <a:t>Créditos del equipo y roles</a:t>
            </a:r>
            <a:endParaRPr lang="en-U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07601E2-3365-A48D-8D81-3F177AC50104}"/>
              </a:ext>
            </a:extLst>
          </p:cNvPr>
          <p:cNvSpPr txBox="1"/>
          <p:nvPr/>
        </p:nvSpPr>
        <p:spPr>
          <a:xfrm>
            <a:off x="3527608" y="2921161"/>
            <a:ext cx="513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Isaac Navarro – Desarrollador y analista</a:t>
            </a:r>
          </a:p>
          <a:p>
            <a:r>
              <a:rPr lang="es-MX" dirty="0"/>
              <a:t>Daniel Villalba - </a:t>
            </a:r>
            <a:r>
              <a:rPr lang="en-US" dirty="0" err="1"/>
              <a:t>Diseñador</a:t>
            </a:r>
            <a:r>
              <a:rPr lang="en-US" dirty="0"/>
              <a:t> del </a:t>
            </a:r>
            <a:r>
              <a:rPr lang="en-US" dirty="0" err="1"/>
              <a:t>agente</a:t>
            </a:r>
            <a:r>
              <a:rPr lang="en-US" dirty="0"/>
              <a:t> y </a:t>
            </a:r>
            <a:r>
              <a:rPr lang="en-US" dirty="0" err="1"/>
              <a:t>vocero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38D72C-CCAF-C1CE-ADE8-CAD8371FB5B2}"/>
              </a:ext>
            </a:extLst>
          </p:cNvPr>
          <p:cNvSpPr txBox="1"/>
          <p:nvPr/>
        </p:nvSpPr>
        <p:spPr>
          <a:xfrm>
            <a:off x="4828615" y="3987052"/>
            <a:ext cx="2534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¡GRACIAS!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49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528298-DB74-1D76-3394-A1CAA6CE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dirty="0"/>
              <a:t>¿Por </a:t>
            </a:r>
            <a:r>
              <a:rPr lang="en-US" sz="4000" b="1" dirty="0" err="1"/>
              <a:t>qué</a:t>
            </a:r>
            <a:r>
              <a:rPr lang="en-US" sz="4000" b="1" dirty="0"/>
              <a:t> </a:t>
            </a:r>
            <a:r>
              <a:rPr lang="en-US" sz="4000" b="1" dirty="0" err="1"/>
              <a:t>Agente</a:t>
            </a:r>
            <a:r>
              <a:rPr lang="en-US" sz="4000" b="1" dirty="0"/>
              <a:t> </a:t>
            </a:r>
            <a:r>
              <a:rPr lang="en-US" sz="4000" b="1" dirty="0" err="1"/>
              <a:t>Inteligente</a:t>
            </a:r>
            <a:r>
              <a:rPr lang="en-US" sz="4000" b="1" dirty="0"/>
              <a:t> de </a:t>
            </a:r>
            <a:r>
              <a:rPr lang="en-US" sz="4000" b="1" dirty="0" err="1"/>
              <a:t>Texto</a:t>
            </a:r>
            <a:r>
              <a:rPr lang="en-US" sz="4000" b="1" dirty="0"/>
              <a:t> </a:t>
            </a:r>
            <a:r>
              <a:rPr lang="en-US" sz="4000" b="1" dirty="0" err="1"/>
              <a:t>Predictivo</a:t>
            </a:r>
            <a:r>
              <a:rPr lang="en-US" sz="4000" b="1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DF1E2F-4C02-3FAC-B131-141523CF5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2" y="2743200"/>
            <a:ext cx="4646905" cy="267596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s-ES" sz="2000" dirty="0"/>
              <a:t>Necesidad de sugerencias que respeten acentos, concordancia y colombianismos para mejorar velocidad y calidad de escritura.</a:t>
            </a:r>
          </a:p>
          <a:p>
            <a:r>
              <a:rPr lang="es-ES" sz="2000" dirty="0"/>
              <a:t>Personalización por registro (formal/informal/académico) y adaptación continua al usuario.</a:t>
            </a:r>
          </a:p>
          <a:p>
            <a:r>
              <a:rPr lang="es-ES" sz="2000" dirty="0"/>
              <a:t>Enfoque PEAS permite definir y medir desempeño de forma clara.​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93D58D-EAB3-84E3-6A0E-569F04250C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26" r="26626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3227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000CE-0C17-A365-6620-53377C70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7865A-DBD7-C4BE-C094-CB7CDA89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8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_tradnl" b="1"/>
              <a:t>Objetivos y alcance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190737DB-83C1-6376-5036-CC7D18182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510966"/>
              </p:ext>
            </p:extLst>
          </p:nvPr>
        </p:nvGraphicFramePr>
        <p:xfrm>
          <a:off x="838200" y="2732687"/>
          <a:ext cx="10515600" cy="3486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635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4C78B-2CE6-C111-D0FE-9FE1DE0C1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94E78-A0ED-2D07-8B6D-D9372739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8110"/>
            <a:ext cx="4579375" cy="342338"/>
          </a:xfrm>
        </p:spPr>
        <p:txBody>
          <a:bodyPr>
            <a:normAutofit fontScale="90000"/>
          </a:bodyPr>
          <a:lstStyle/>
          <a:p>
            <a:r>
              <a:rPr lang="es-ES_tradnl" sz="6000" dirty="0">
                <a:latin typeface="Times New Roman"/>
                <a:ea typeface="+mj-lt"/>
                <a:cs typeface="+mj-lt"/>
              </a:rPr>
              <a:t>Modelo PEAS</a:t>
            </a:r>
            <a:endParaRPr lang="es-ES" dirty="0">
              <a:latin typeface="Times New Roman"/>
              <a:cs typeface="Times New Roman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ABB6C60-4773-894B-3D0A-B740CDFFDEF0}"/>
              </a:ext>
            </a:extLst>
          </p:cNvPr>
          <p:cNvSpPr txBox="1"/>
          <p:nvPr/>
        </p:nvSpPr>
        <p:spPr>
          <a:xfrm>
            <a:off x="346296" y="2162304"/>
            <a:ext cx="696189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" sz="2400" b="1" dirty="0">
                <a:latin typeface="Times New Roman"/>
                <a:ea typeface="+mn-lt"/>
                <a:cs typeface="+mn-lt"/>
              </a:rPr>
              <a:t>Performance:</a:t>
            </a:r>
            <a:r>
              <a:rPr lang="es-ES" sz="2400" dirty="0">
                <a:latin typeface="Times New Roman"/>
                <a:ea typeface="+mn-lt"/>
                <a:cs typeface="+mn-lt"/>
              </a:rPr>
              <a:t> </a:t>
            </a:r>
            <a:r>
              <a:rPr lang="es-ES" sz="2400" dirty="0"/>
              <a:t>precisión top‑1/top‑3, latencia p50/p95, KSS, tasa de aceptación; reducción del tiempo de tipeo.</a:t>
            </a:r>
            <a:endParaRPr lang="es-ES" sz="2400" dirty="0">
              <a:latin typeface="Times New Roman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sz="2400" b="1" dirty="0" err="1">
                <a:latin typeface="Times New Roman"/>
                <a:ea typeface="+mn-lt"/>
                <a:cs typeface="+mn-lt"/>
              </a:rPr>
              <a:t>Environment</a:t>
            </a:r>
            <a:r>
              <a:rPr lang="es-ES" sz="2400" b="1" dirty="0">
                <a:latin typeface="Times New Roman"/>
                <a:ea typeface="+mn-lt"/>
                <a:cs typeface="+mn-lt"/>
              </a:rPr>
              <a:t>:</a:t>
            </a:r>
            <a:r>
              <a:rPr lang="es-E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/>
              <a:t>texto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curso</a:t>
            </a:r>
            <a:r>
              <a:rPr lang="en-US" sz="2400" dirty="0"/>
              <a:t>, </a:t>
            </a:r>
            <a:r>
              <a:rPr lang="en-US" sz="2400" dirty="0" err="1"/>
              <a:t>historial</a:t>
            </a:r>
            <a:r>
              <a:rPr lang="en-US" sz="2400" dirty="0"/>
              <a:t> de </a:t>
            </a:r>
            <a:r>
              <a:rPr lang="en-US" sz="2400" dirty="0" err="1"/>
              <a:t>usuario</a:t>
            </a:r>
            <a:r>
              <a:rPr lang="en-US" sz="2400" dirty="0"/>
              <a:t>, </a:t>
            </a:r>
            <a:r>
              <a:rPr lang="en-US" sz="2400" dirty="0" err="1"/>
              <a:t>registro</a:t>
            </a:r>
            <a:r>
              <a:rPr lang="en-US" sz="2400" dirty="0"/>
              <a:t> (chat/</a:t>
            </a:r>
            <a:r>
              <a:rPr lang="en-US" sz="2400" dirty="0" err="1"/>
              <a:t>correo</a:t>
            </a:r>
            <a:r>
              <a:rPr lang="en-US" sz="2400" dirty="0"/>
              <a:t>/</a:t>
            </a:r>
            <a:r>
              <a:rPr lang="en-US" sz="2400" dirty="0" err="1"/>
              <a:t>académico</a:t>
            </a:r>
            <a:r>
              <a:rPr lang="en-US" sz="2400" dirty="0"/>
              <a:t>), </a:t>
            </a:r>
            <a:r>
              <a:rPr lang="en-US" sz="2400" dirty="0" err="1"/>
              <a:t>dialecto</a:t>
            </a:r>
            <a:r>
              <a:rPr lang="en-US" sz="2400" dirty="0"/>
              <a:t> </a:t>
            </a:r>
            <a:r>
              <a:rPr lang="en-US" sz="2400" dirty="0" err="1"/>
              <a:t>colombiano</a:t>
            </a:r>
            <a:r>
              <a:rPr lang="en-US" sz="2400" dirty="0"/>
              <a:t>; </a:t>
            </a:r>
            <a:r>
              <a:rPr lang="en-US" sz="2400" dirty="0" err="1"/>
              <a:t>parcial</a:t>
            </a:r>
            <a:r>
              <a:rPr lang="en-US" sz="2400" dirty="0"/>
              <a:t>, </a:t>
            </a:r>
            <a:r>
              <a:rPr lang="en-US" sz="2400" dirty="0" err="1"/>
              <a:t>dinámico</a:t>
            </a:r>
            <a:r>
              <a:rPr lang="en-US" sz="2400" dirty="0"/>
              <a:t>, </a:t>
            </a:r>
            <a:r>
              <a:rPr lang="en-US" sz="2400" dirty="0" err="1"/>
              <a:t>estocástico</a:t>
            </a:r>
            <a:r>
              <a:rPr lang="en-US" sz="2400" dirty="0"/>
              <a:t>.</a:t>
            </a:r>
            <a:endParaRPr lang="es-ES" sz="2400" dirty="0">
              <a:latin typeface="Times New Roman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sz="2400" b="1" dirty="0" err="1">
                <a:latin typeface="Times New Roman"/>
                <a:ea typeface="+mn-lt"/>
                <a:cs typeface="+mn-lt"/>
              </a:rPr>
              <a:t>Actuators</a:t>
            </a:r>
            <a:r>
              <a:rPr lang="es-ES" sz="2400" b="1" dirty="0">
                <a:latin typeface="Times New Roman"/>
                <a:ea typeface="+mn-lt"/>
                <a:cs typeface="+mn-lt"/>
              </a:rPr>
              <a:t>:</a:t>
            </a:r>
            <a:r>
              <a:rPr lang="es-ES" sz="2400" dirty="0">
                <a:latin typeface="Times New Roman"/>
                <a:ea typeface="+mn-lt"/>
                <a:cs typeface="+mn-lt"/>
              </a:rPr>
              <a:t> </a:t>
            </a:r>
            <a:r>
              <a:rPr lang="es-ES" sz="2400" dirty="0"/>
              <a:t>barra de sugerencias, inserción automática, corrección de tildes, deshacer/rehacer.</a:t>
            </a:r>
            <a:endParaRPr lang="es-ES" sz="2400" dirty="0">
              <a:latin typeface="Times New Roman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sz="2400" b="1" dirty="0" err="1">
                <a:latin typeface="Times New Roman"/>
                <a:ea typeface="+mn-lt"/>
                <a:cs typeface="+mn-lt"/>
              </a:rPr>
              <a:t>Sensors</a:t>
            </a:r>
            <a:r>
              <a:rPr lang="es-ES" sz="2400" b="1" dirty="0">
                <a:latin typeface="Times New Roman"/>
                <a:ea typeface="+mn-lt"/>
                <a:cs typeface="+mn-lt"/>
              </a:rPr>
              <a:t>:</a:t>
            </a:r>
            <a:r>
              <a:rPr lang="es-E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/>
              <a:t>entrada de </a:t>
            </a:r>
            <a:r>
              <a:rPr lang="en-US" sz="2400" dirty="0" err="1"/>
              <a:t>texto</a:t>
            </a:r>
            <a:r>
              <a:rPr lang="en-US" sz="2400" dirty="0"/>
              <a:t>, detector de modo, </a:t>
            </a:r>
            <a:r>
              <a:rPr lang="en-US" sz="2400" dirty="0" err="1"/>
              <a:t>analizador</a:t>
            </a:r>
            <a:r>
              <a:rPr lang="en-US" sz="2400" dirty="0"/>
              <a:t> de </a:t>
            </a:r>
            <a:r>
              <a:rPr lang="en-US" sz="2400" dirty="0" err="1"/>
              <a:t>errores</a:t>
            </a:r>
            <a:r>
              <a:rPr lang="en-US" sz="2400" dirty="0"/>
              <a:t> </a:t>
            </a:r>
            <a:r>
              <a:rPr lang="en-US" sz="2400" dirty="0" err="1"/>
              <a:t>recurrentes</a:t>
            </a:r>
            <a:r>
              <a:rPr lang="en-US" sz="2400" dirty="0"/>
              <a:t>, </a:t>
            </a:r>
            <a:r>
              <a:rPr lang="en-US" sz="2400" dirty="0" err="1"/>
              <a:t>telemetría</a:t>
            </a:r>
            <a:r>
              <a:rPr lang="en-US" sz="2400" dirty="0"/>
              <a:t> de </a:t>
            </a:r>
            <a:r>
              <a:rPr lang="en-US" sz="2400" dirty="0" err="1"/>
              <a:t>aceptación</a:t>
            </a:r>
            <a:r>
              <a:rPr lang="en-US" sz="2400" dirty="0"/>
              <a:t>.</a:t>
            </a:r>
            <a:endParaRPr lang="es-ES" sz="2400" dirty="0">
              <a:latin typeface="Times New Roman"/>
              <a:cs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01A677-DDDC-726D-4B9D-0E672D8725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" r="580"/>
          <a:stretch/>
        </p:blipFill>
        <p:spPr>
          <a:xfrm>
            <a:off x="7445350" y="2060617"/>
            <a:ext cx="4057524" cy="27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2327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02302-4076-25AD-D9A8-D7F60B80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CC5FE-0C2E-B309-373A-E43E4FEF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224"/>
            <a:ext cx="10515600" cy="1325563"/>
          </a:xfrm>
        </p:spPr>
        <p:txBody>
          <a:bodyPr/>
          <a:lstStyle/>
          <a:p>
            <a:pPr algn="ctr"/>
            <a:r>
              <a:rPr lang="es-ES_tradnl" sz="3600" b="1" dirty="0">
                <a:ea typeface="+mj-lt"/>
                <a:cs typeface="+mj-lt"/>
              </a:rPr>
              <a:t>Ciclo Percepción–Razonamiento–Acción</a:t>
            </a:r>
            <a:endParaRPr lang="es-ES" b="1" dirty="0"/>
          </a:p>
          <a:p>
            <a:endParaRPr lang="es-ES_tradnl" sz="60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ECF47AC-F96E-4966-9BD8-0BB396DA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42" y="2399567"/>
            <a:ext cx="9573961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2110A-D1E3-7952-F09B-9457C1ED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949FF9AA-F202-0B48-7539-194EB330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0845" y="2069103"/>
            <a:ext cx="4065403" cy="271026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C8B2FE4-DA8B-CAD8-6776-88D44311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19784" cy="1600200"/>
          </a:xfrm>
        </p:spPr>
        <p:txBody>
          <a:bodyPr anchor="b">
            <a:normAutofit/>
          </a:bodyPr>
          <a:lstStyle/>
          <a:p>
            <a:r>
              <a:rPr lang="es-ES" b="1"/>
              <a:t>Componentes e Integraciones Técnicas</a:t>
            </a:r>
            <a:endParaRPr lang="es-ES_tradnl" b="1"/>
          </a:p>
          <a:p>
            <a:endParaRPr lang="es-ES_tradnl" b="1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0F4FE95-CC8D-3056-FB55-6AF875559B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97357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62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B93D-1A2B-DD01-2254-7ED1C4BE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5-10-10 at 7.05.51 PM">
            <a:hlinkClick r:id="" action="ppaction://media"/>
            <a:extLst>
              <a:ext uri="{FF2B5EF4-FFF2-40B4-BE49-F238E27FC236}">
                <a16:creationId xmlns:a16="http://schemas.microsoft.com/office/drawing/2014/main" id="{ACEC22C6-2EC2-AC73-A031-B892E409E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2B95903-1B26-53B6-80EE-555FA7FBF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70" y="0"/>
            <a:ext cx="11379059" cy="484094"/>
          </a:xfrm>
        </p:spPr>
        <p:txBody>
          <a:bodyPr anchor="b">
            <a:normAutofit fontScale="90000"/>
          </a:bodyPr>
          <a:lstStyle/>
          <a:p>
            <a:r>
              <a:rPr lang="es-ES_tradn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de </a:t>
            </a:r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Agente Inteligente de Texto Predictivo para Español de Colombia</a:t>
            </a:r>
            <a:r>
              <a:rPr lang="es-ES_tradn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1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BBC4-EEF1-D75D-AE89-4128CDD96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E0530-2D79-0881-752B-6F0F9F3A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8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_tradnl" b="1" dirty="0"/>
              <a:t>Evaluación Inicial del Desempeño (según PEAS)</a:t>
            </a:r>
            <a:endParaRPr lang="en-US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524388B-7C3D-020B-BE24-CCE1198E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1722"/>
            <a:ext cx="4143953" cy="213389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F271EE-FB5B-3CBB-9CF3-CD63BA051183}"/>
              </a:ext>
            </a:extLst>
          </p:cNvPr>
          <p:cNvSpPr txBox="1"/>
          <p:nvPr/>
        </p:nvSpPr>
        <p:spPr>
          <a:xfrm>
            <a:off x="838200" y="2672390"/>
            <a:ext cx="2282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Rendimiento</a:t>
            </a:r>
            <a:r>
              <a:rPr lang="en-US" dirty="0"/>
              <a:t> Técnico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C2CE96E-4124-8BF3-032B-C6B24314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99" y="3041722"/>
            <a:ext cx="5449060" cy="181000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9335E1-A4CB-F9E5-70B3-A34A418205E3}"/>
              </a:ext>
            </a:extLst>
          </p:cNvPr>
          <p:cNvSpPr txBox="1"/>
          <p:nvPr/>
        </p:nvSpPr>
        <p:spPr>
          <a:xfrm>
            <a:off x="5751599" y="2672390"/>
            <a:ext cx="2336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Cobertura</a:t>
            </a:r>
            <a:r>
              <a:rPr lang="en-US" dirty="0"/>
              <a:t> </a:t>
            </a:r>
            <a:r>
              <a:rPr lang="en-US" dirty="0" err="1"/>
              <a:t>Lingüística</a:t>
            </a:r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4B4509-6826-8ADB-DCFC-B9796DFCCA66}"/>
              </a:ext>
            </a:extLst>
          </p:cNvPr>
          <p:cNvSpPr txBox="1"/>
          <p:nvPr/>
        </p:nvSpPr>
        <p:spPr>
          <a:xfrm>
            <a:off x="2376768" y="5511173"/>
            <a:ext cx="2832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Facilidad</a:t>
            </a:r>
            <a:r>
              <a:rPr lang="en-US" b="1" dirty="0"/>
              <a:t> de Uso</a:t>
            </a:r>
            <a:r>
              <a:rPr lang="en-US" dirty="0"/>
              <a:t>: 4.3/5</a:t>
            </a:r>
          </a:p>
          <a:p>
            <a:r>
              <a:rPr lang="en-US" b="1" dirty="0" err="1"/>
              <a:t>Precisión</a:t>
            </a:r>
            <a:r>
              <a:rPr lang="en-US" b="1" dirty="0"/>
              <a:t> </a:t>
            </a:r>
            <a:r>
              <a:rPr lang="en-US" b="1" dirty="0" err="1"/>
              <a:t>Percibida</a:t>
            </a:r>
            <a:r>
              <a:rPr lang="en-US" dirty="0"/>
              <a:t>: 4.1/5</a:t>
            </a:r>
          </a:p>
          <a:p>
            <a:r>
              <a:rPr lang="en-US" b="1" dirty="0" err="1"/>
              <a:t>Utilidad</a:t>
            </a:r>
            <a:r>
              <a:rPr lang="en-US" b="1" dirty="0"/>
              <a:t> General</a:t>
            </a:r>
            <a:r>
              <a:rPr lang="en-US" dirty="0"/>
              <a:t>: 4.2/5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D731DEA-520B-D3ED-5864-E70E174EF59C}"/>
              </a:ext>
            </a:extLst>
          </p:cNvPr>
          <p:cNvSpPr txBox="1"/>
          <p:nvPr/>
        </p:nvSpPr>
        <p:spPr>
          <a:xfrm>
            <a:off x="5617508" y="5511173"/>
            <a:ext cx="4353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Recomendación</a:t>
            </a:r>
            <a:r>
              <a:rPr lang="en-US" dirty="0"/>
              <a:t>: 4.5/5</a:t>
            </a:r>
          </a:p>
          <a:p>
            <a:r>
              <a:rPr lang="en-US" b="1" dirty="0" err="1"/>
              <a:t>Promedio</a:t>
            </a:r>
            <a:r>
              <a:rPr lang="en-US" b="1" dirty="0"/>
              <a:t> Global</a:t>
            </a:r>
            <a:r>
              <a:rPr lang="en-US" dirty="0"/>
              <a:t>: 4.27/5 (</a:t>
            </a:r>
            <a:r>
              <a:rPr lang="en-US" dirty="0" err="1"/>
              <a:t>Objetivo</a:t>
            </a:r>
            <a:r>
              <a:rPr lang="en-US" dirty="0"/>
              <a:t>: ≥4.0)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FC7B49C-5EC1-CFED-5C04-571FC4AB8E96}"/>
              </a:ext>
            </a:extLst>
          </p:cNvPr>
          <p:cNvSpPr txBox="1"/>
          <p:nvPr/>
        </p:nvSpPr>
        <p:spPr>
          <a:xfrm>
            <a:off x="4069012" y="5252560"/>
            <a:ext cx="28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Satisfacción</a:t>
            </a:r>
            <a:r>
              <a:rPr lang="en-US" b="1" dirty="0"/>
              <a:t> del Usuario</a:t>
            </a:r>
          </a:p>
        </p:txBody>
      </p:sp>
    </p:spTree>
    <p:extLst>
      <p:ext uri="{BB962C8B-B14F-4D97-AF65-F5344CB8AC3E}">
        <p14:creationId xmlns:p14="http://schemas.microsoft.com/office/powerpoint/2010/main" val="184757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19D2F-E750-3A05-EE7F-A19014A3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81" y="1680883"/>
            <a:ext cx="3932237" cy="484094"/>
          </a:xfrm>
        </p:spPr>
        <p:txBody>
          <a:bodyPr anchor="b">
            <a:normAutofit fontScale="90000"/>
          </a:bodyPr>
          <a:lstStyle/>
          <a:p>
            <a:r>
              <a:rPr lang="es-ES_tradnl" dirty="0"/>
              <a:t>Conclusiones y Futuro </a:t>
            </a:r>
            <a:endParaRPr lang="en-US" dirty="0" err="1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C9EEE5A-FABF-10BD-CC89-1A9DCCA7C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692041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889DEE8-3B42-C238-60E0-0C19C461C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0717" y="2293188"/>
            <a:ext cx="4212567" cy="307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07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ED92709ED38F49BF974176A0259E4E" ma:contentTypeVersion="3" ma:contentTypeDescription="Crear nuevo documento." ma:contentTypeScope="" ma:versionID="915bd33c0fd748db6763043292bcb043">
  <xsd:schema xmlns:xsd="http://www.w3.org/2001/XMLSchema" xmlns:xs="http://www.w3.org/2001/XMLSchema" xmlns:p="http://schemas.microsoft.com/office/2006/metadata/properties" xmlns:ns2="8b8cb30f-1b04-4e53-87e6-e8f600fa9ea8" targetNamespace="http://schemas.microsoft.com/office/2006/metadata/properties" ma:root="true" ma:fieldsID="4fa636a9dfdb8574554529f782ce2ae3" ns2:_="">
    <xsd:import namespace="8b8cb30f-1b04-4e53-87e6-e8f600fa9e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8cb30f-1b04-4e53-87e6-e8f600fa9e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207217-0756-4EDD-B706-AF940A91235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b8cb30f-1b04-4e53-87e6-e8f600fa9ea8"/>
  </ds:schemaRefs>
</ds:datastoreItem>
</file>

<file path=customXml/itemProps2.xml><?xml version="1.0" encoding="utf-8"?>
<ds:datastoreItem xmlns:ds="http://schemas.openxmlformats.org/officeDocument/2006/customXml" ds:itemID="{EBDA7D48-789A-473B-8ED7-4D01E5B475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B2135C-83C5-437C-9A57-BB03126DA22F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464</Words>
  <Application>Microsoft Office PowerPoint</Application>
  <PresentationFormat>Widescreen</PresentationFormat>
  <Paragraphs>46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Tema de Office</vt:lpstr>
      <vt:lpstr>Agente Inteligente de Texto Predictivo para Español de Colombia</vt:lpstr>
      <vt:lpstr>¿Por qué Agente Inteligente de Texto Predictivo?</vt:lpstr>
      <vt:lpstr>Objetivos y alcance</vt:lpstr>
      <vt:lpstr>Modelo PEAS</vt:lpstr>
      <vt:lpstr>Ciclo Percepción–Razonamiento–Acción </vt:lpstr>
      <vt:lpstr>Componentes e Integraciones Técnicas </vt:lpstr>
      <vt:lpstr>Demo de Agente Inteligente de Texto Predictivo para Español de Colombia </vt:lpstr>
      <vt:lpstr>Evaluación Inicial del Desempeño (según PEAS)</vt:lpstr>
      <vt:lpstr>Conclusiones y Futuro </vt:lpstr>
      <vt:lpstr>Créditos del equipo y roles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Optimizador de itinerarios de viajes con fines gastronómicos en el Centro Histórico de Cartagena</dc:title>
  <dc:creator>María Cecilia Aroca Díaz</dc:creator>
  <cp:lastModifiedBy>Sulay Jimenez Valencia</cp:lastModifiedBy>
  <cp:revision>162</cp:revision>
  <dcterms:created xsi:type="dcterms:W3CDTF">2024-08-11T14:34:05Z</dcterms:created>
  <dcterms:modified xsi:type="dcterms:W3CDTF">2025-10-11T13:28:05Z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0x010100D1ED92709ED38F49BF974176A0259E4E</vt:lpwstr>
  </property>
</Properties>
</file>